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19"/>
  </p:notesMasterIdLst>
  <p:sldIdLst>
    <p:sldId id="256" r:id="rId5"/>
    <p:sldId id="257" r:id="rId6"/>
    <p:sldId id="264" r:id="rId7"/>
    <p:sldId id="263" r:id="rId8"/>
    <p:sldId id="261" r:id="rId9"/>
    <p:sldId id="258" r:id="rId10"/>
    <p:sldId id="259" r:id="rId11"/>
    <p:sldId id="265" r:id="rId12"/>
    <p:sldId id="266" r:id="rId13"/>
    <p:sldId id="267" r:id="rId14"/>
    <p:sldId id="260" r:id="rId15"/>
    <p:sldId id="268" r:id="rId16"/>
    <p:sldId id="269" r:id="rId17"/>
    <p:sldId id="271" r:id="rId18"/>
  </p:sldIdLst>
  <p:sldSz cx="12192000" cy="6858000"/>
  <p:notesSz cx="6858000" cy="9144000"/>
  <p:defaultTextStyle>
    <a:defPPr>
      <a:defRPr lang="nl-NL"/>
    </a:defPPr>
    <a:lvl1pPr marL="0" indent="0" algn="l" defTabSz="914400" rtl="0" eaLnBrk="1" latinLnBrk="0" hangingPunct="1">
      <a:lnSpc>
        <a:spcPct val="110000"/>
      </a:lnSpc>
      <a:spcBef>
        <a:spcPts val="0"/>
      </a:spcBef>
      <a:buFont typeface="Arial" panose="020B0604020202020204" pitchFamily="34" charset="0"/>
      <a:buNone/>
      <a:defRPr sz="2000" kern="1200">
        <a:solidFill>
          <a:srgbClr val="21305B"/>
        </a:solidFill>
        <a:latin typeface="+mn-lt"/>
        <a:ea typeface="+mn-ea"/>
        <a:cs typeface="+mn-cs"/>
      </a:defRPr>
    </a:lvl1pPr>
    <a:lvl2pPr marL="0" indent="0" algn="l" defTabSz="914400" rtl="0" eaLnBrk="1" latinLnBrk="0" hangingPunct="1">
      <a:lnSpc>
        <a:spcPct val="110000"/>
      </a:lnSpc>
      <a:spcBef>
        <a:spcPts val="0"/>
      </a:spcBef>
      <a:buClr>
        <a:srgbClr val="21305B"/>
      </a:buClr>
      <a:buFont typeface="Arial" panose="020B0604020202020204" pitchFamily="34" charset="0"/>
      <a:buNone/>
      <a:defRPr sz="2000" kern="1200">
        <a:solidFill>
          <a:schemeClr val="accent1"/>
        </a:solidFill>
        <a:latin typeface="+mj-lt"/>
        <a:ea typeface="+mn-ea"/>
        <a:cs typeface="+mn-cs"/>
      </a:defRPr>
    </a:lvl2pPr>
    <a:lvl3pPr marL="266400" indent="-266400" algn="l" defTabSz="914400" rtl="0" eaLnBrk="1" latinLnBrk="0" hangingPunct="1">
      <a:lnSpc>
        <a:spcPct val="110000"/>
      </a:lnSpc>
      <a:spcBef>
        <a:spcPts val="0"/>
      </a:spcBef>
      <a:buClr>
        <a:srgbClr val="21305B"/>
      </a:buClr>
      <a:buFont typeface="Arial" panose="020B0604020202020204" pitchFamily="34" charset="0"/>
      <a:buChar char="•"/>
      <a:defRPr sz="2000" kern="1200">
        <a:solidFill>
          <a:srgbClr val="21305B"/>
        </a:solidFill>
        <a:latin typeface="+mn-lt"/>
        <a:ea typeface="+mn-ea"/>
        <a:cs typeface="+mn-cs"/>
      </a:defRPr>
    </a:lvl3pPr>
    <a:lvl4pPr marL="266400" indent="-266400" algn="l" defTabSz="914400" rtl="0" eaLnBrk="1" latinLnBrk="0" hangingPunct="1">
      <a:lnSpc>
        <a:spcPct val="110000"/>
      </a:lnSpc>
      <a:spcBef>
        <a:spcPts val="0"/>
      </a:spcBef>
      <a:buClr>
        <a:srgbClr val="21305B"/>
      </a:buClr>
      <a:buFont typeface="Cambria" panose="02040503050406030204" pitchFamily="18" charset="0"/>
      <a:buChar char="-"/>
      <a:defRPr sz="2000" kern="1200">
        <a:solidFill>
          <a:srgbClr val="21305B"/>
        </a:solidFill>
        <a:latin typeface="+mn-lt"/>
        <a:ea typeface="+mn-ea"/>
        <a:cs typeface="+mn-cs"/>
      </a:defRPr>
    </a:lvl4pPr>
    <a:lvl5pPr marL="542925" indent="-265113" algn="l" defTabSz="914400" rtl="0" eaLnBrk="1" latinLnBrk="0" hangingPunct="1">
      <a:lnSpc>
        <a:spcPct val="110000"/>
      </a:lnSpc>
      <a:spcBef>
        <a:spcPts val="0"/>
      </a:spcBef>
      <a:buClr>
        <a:srgbClr val="21305B"/>
      </a:buClr>
      <a:buFont typeface="Arial" panose="020B0604020202020204" pitchFamily="34" charset="0"/>
      <a:buChar char="•"/>
      <a:defRPr sz="2000" kern="1200">
        <a:solidFill>
          <a:srgbClr val="21305B"/>
        </a:solidFill>
        <a:latin typeface="+mn-lt"/>
        <a:ea typeface="+mn-ea"/>
        <a:cs typeface="+mn-cs"/>
      </a:defRPr>
    </a:lvl5pPr>
    <a:lvl6pPr marL="543600" indent="-266400" algn="l" defTabSz="914400" rtl="0" eaLnBrk="1" latinLnBrk="0" hangingPunct="1">
      <a:lnSpc>
        <a:spcPct val="110000"/>
      </a:lnSpc>
      <a:spcBef>
        <a:spcPts val="0"/>
      </a:spcBef>
      <a:buFont typeface="Cambria" panose="02040503050406030204" pitchFamily="18" charset="0"/>
      <a:buChar char="-"/>
      <a:defRPr sz="2000" kern="1200">
        <a:solidFill>
          <a:srgbClr val="21305B"/>
        </a:solidFill>
        <a:latin typeface="+mn-lt"/>
        <a:ea typeface="+mn-ea"/>
        <a:cs typeface="+mn-cs"/>
      </a:defRPr>
    </a:lvl6pPr>
    <a:lvl7pPr marL="0" indent="0" algn="l" defTabSz="914400" rtl="0" eaLnBrk="1" latinLnBrk="0" hangingPunct="1">
      <a:lnSpc>
        <a:spcPct val="110000"/>
      </a:lnSpc>
      <a:spcBef>
        <a:spcPts val="0"/>
      </a:spcBef>
      <a:buFontTx/>
      <a:buNone/>
      <a:defRPr sz="2000" kern="1200">
        <a:solidFill>
          <a:srgbClr val="21305B"/>
        </a:solidFill>
        <a:latin typeface="+mn-lt"/>
        <a:ea typeface="+mn-ea"/>
        <a:cs typeface="+mn-cs"/>
      </a:defRPr>
    </a:lvl7pPr>
    <a:lvl8pPr marL="0" indent="0" algn="l" defTabSz="914400" rtl="0" eaLnBrk="1" latinLnBrk="0" hangingPunct="1">
      <a:lnSpc>
        <a:spcPct val="110000"/>
      </a:lnSpc>
      <a:spcBef>
        <a:spcPts val="0"/>
      </a:spcBef>
      <a:buFontTx/>
      <a:buNone/>
      <a:defRPr sz="2000" kern="1200">
        <a:solidFill>
          <a:srgbClr val="21305B"/>
        </a:solidFill>
        <a:latin typeface="+mn-lt"/>
        <a:ea typeface="+mn-ea"/>
        <a:cs typeface="+mn-cs"/>
      </a:defRPr>
    </a:lvl8pPr>
    <a:lvl9pPr marL="0" indent="0" algn="l" defTabSz="914400" rtl="0" eaLnBrk="1" latinLnBrk="0" hangingPunct="1">
      <a:lnSpc>
        <a:spcPct val="110000"/>
      </a:lnSpc>
      <a:spcBef>
        <a:spcPts val="0"/>
      </a:spcBef>
      <a:buFontTx/>
      <a:buNone/>
      <a:defRPr sz="2000" kern="1200">
        <a:solidFill>
          <a:srgbClr val="21305B"/>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B0951-7D20-40D4-8BE9-87243CBE6E27}" v="98" dt="2022-10-10T08:31:10.125"/>
  </p1510:revLst>
</p1510:revInfo>
</file>

<file path=ppt/tableStyles.xml><?xml version="1.0" encoding="utf-8"?>
<a:tblStyleLst xmlns:a="http://schemas.openxmlformats.org/drawingml/2006/main" def="{96C28410-123D-4C2D-9226-C6A047DE0410}">
  <a:tblStyle styleId="{96C28410-123D-4C2D-9226-C6A047DE0410}" styleName="Berenschot">
    <a:wholeTbl>
      <a:tcTxStyle>
        <a:fontRef idx="minor">
          <a:prstClr val="black"/>
        </a:fontRef>
        <a:srgbClr val="21305B"/>
      </a:tcTxStyle>
      <a:tcStyle>
        <a:tcBdr>
          <a:left>
            <a:ln>
              <a:noFill/>
            </a:ln>
          </a:left>
          <a:right>
            <a:ln>
              <a:noFill/>
            </a:ln>
          </a:right>
          <a:top>
            <a:ln>
              <a:noFill/>
            </a:ln>
          </a:top>
          <a:bottom>
            <a:ln w="6350" cmpd="sng">
              <a:solidFill>
                <a:srgbClr val="D19544"/>
              </a:solidFill>
            </a:ln>
          </a:bottom>
          <a:insideH>
            <a:ln w="6350" cmpd="sng">
              <a:solidFill>
                <a:srgbClr val="D19544"/>
              </a:solidFill>
            </a:ln>
          </a:insideH>
          <a:insideV>
            <a:ln>
              <a:no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tcStyle>
        <a:tcBdr/>
      </a:tcStyle>
    </a:lastRow>
    <a:firstRow>
      <a:tcTxStyle>
        <a:fontRef idx="major">
          <a:prstClr val="black"/>
        </a:fontRef>
        <a:schemeClr val="lt1"/>
      </a:tcTxStyle>
      <a:tcStyle>
        <a:tcBdr>
          <a:bottom>
            <a:ln>
              <a:noFill/>
            </a:ln>
          </a:bottom>
        </a:tcBdr>
        <a:fill>
          <a:solidFill>
            <a:srgbClr val="21305B"/>
          </a:solidFill>
        </a:fill>
      </a:tcStyle>
    </a:firstRow>
  </a:tblStyle>
  <a:tblStyle styleId="{2D5ABB26-0587-4C30-8999-92F81FD0307C}" styleName="Geen stijl, geen raster">
    <a:wholeTbl>
      <a:tcTxStyle>
        <a:fontRef idx="major">
          <a:scrgbClr r="0" g="0" b="0"/>
        </a:fontRef>
        <a:srgbClr val="21305B"/>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7" autoAdjust="0"/>
    <p:restoredTop sz="84538" autoAdjust="0"/>
  </p:normalViewPr>
  <p:slideViewPr>
    <p:cSldViewPr snapToGrid="0" showGuides="1">
      <p:cViewPr varScale="1">
        <p:scale>
          <a:sx n="137" d="100"/>
          <a:sy n="137" d="100"/>
        </p:scale>
        <p:origin x="738" y="126"/>
      </p:cViewPr>
      <p:guideLst/>
    </p:cSldViewPr>
  </p:slideViewPr>
  <p:outlineViewPr>
    <p:cViewPr>
      <p:scale>
        <a:sx n="33" d="100"/>
        <a:sy n="33" d="100"/>
      </p:scale>
      <p:origin x="0" y="-123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725B3-CE3F-4722-A8DA-C46A16821E78}" type="datetimeFigureOut">
              <a:rPr lang="nl-NL" smtClean="0"/>
              <a:t>10-10-2022</a:t>
            </a:fld>
            <a:endParaRPr lang="nl-N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697D5-EB6E-46FC-8043-F15A5C7A2C49}" type="slidenum">
              <a:rPr lang="nl-NL" smtClean="0"/>
              <a:t>‹nr.›</a:t>
            </a:fld>
            <a:endParaRPr lang="nl-NL" dirty="0"/>
          </a:p>
        </p:txBody>
      </p:sp>
    </p:spTree>
    <p:extLst>
      <p:ext uri="{BB962C8B-B14F-4D97-AF65-F5344CB8AC3E}">
        <p14:creationId xmlns:p14="http://schemas.microsoft.com/office/powerpoint/2010/main" val="892220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C697D5-EB6E-46FC-8043-F15A5C7A2C49}" type="slidenum">
              <a:rPr lang="nl-NL" smtClean="0"/>
              <a:t>2</a:t>
            </a:fld>
            <a:endParaRPr lang="nl-NL" dirty="0"/>
          </a:p>
        </p:txBody>
      </p:sp>
    </p:spTree>
    <p:extLst>
      <p:ext uri="{BB962C8B-B14F-4D97-AF65-F5344CB8AC3E}">
        <p14:creationId xmlns:p14="http://schemas.microsoft.com/office/powerpoint/2010/main" val="18332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dirty="0"/>
          </a:p>
        </p:txBody>
      </p:sp>
      <p:sp>
        <p:nvSpPr>
          <p:cNvPr id="4" name="Tijdelijke aanduiding voor dianummer 3"/>
          <p:cNvSpPr>
            <a:spLocks noGrp="1"/>
          </p:cNvSpPr>
          <p:nvPr>
            <p:ph type="sldNum" sz="quarter" idx="5"/>
          </p:nvPr>
        </p:nvSpPr>
        <p:spPr/>
        <p:txBody>
          <a:bodyPr/>
          <a:lstStyle/>
          <a:p>
            <a:fld id="{E3C697D5-EB6E-46FC-8043-F15A5C7A2C49}" type="slidenum">
              <a:rPr lang="nl-NL" smtClean="0"/>
              <a:t>3</a:t>
            </a:fld>
            <a:endParaRPr lang="nl-NL" dirty="0"/>
          </a:p>
        </p:txBody>
      </p:sp>
    </p:spTree>
    <p:extLst>
      <p:ext uri="{BB962C8B-B14F-4D97-AF65-F5344CB8AC3E}">
        <p14:creationId xmlns:p14="http://schemas.microsoft.com/office/powerpoint/2010/main" val="389156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C697D5-EB6E-46FC-8043-F15A5C7A2C49}" type="slidenum">
              <a:rPr lang="nl-NL" smtClean="0"/>
              <a:t>4</a:t>
            </a:fld>
            <a:endParaRPr lang="nl-NL" dirty="0"/>
          </a:p>
        </p:txBody>
      </p:sp>
    </p:spTree>
    <p:extLst>
      <p:ext uri="{BB962C8B-B14F-4D97-AF65-F5344CB8AC3E}">
        <p14:creationId xmlns:p14="http://schemas.microsoft.com/office/powerpoint/2010/main" val="297724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E3C697D5-EB6E-46FC-8043-F15A5C7A2C49}" type="slidenum">
              <a:rPr lang="nl-NL" smtClean="0"/>
              <a:t>5</a:t>
            </a:fld>
            <a:endParaRPr lang="nl-NL" dirty="0"/>
          </a:p>
        </p:txBody>
      </p:sp>
    </p:spTree>
    <p:extLst>
      <p:ext uri="{BB962C8B-B14F-4D97-AF65-F5344CB8AC3E}">
        <p14:creationId xmlns:p14="http://schemas.microsoft.com/office/powerpoint/2010/main" val="666124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C697D5-EB6E-46FC-8043-F15A5C7A2C49}" type="slidenum">
              <a:rPr lang="nl-NL" smtClean="0"/>
              <a:t>6</a:t>
            </a:fld>
            <a:endParaRPr lang="nl-NL" dirty="0"/>
          </a:p>
        </p:txBody>
      </p:sp>
    </p:spTree>
    <p:extLst>
      <p:ext uri="{BB962C8B-B14F-4D97-AF65-F5344CB8AC3E}">
        <p14:creationId xmlns:p14="http://schemas.microsoft.com/office/powerpoint/2010/main" val="156565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3C697D5-EB6E-46FC-8043-F15A5C7A2C49}" type="slidenum">
              <a:rPr lang="nl-NL" smtClean="0"/>
              <a:t>7</a:t>
            </a:fld>
            <a:endParaRPr lang="nl-NL" dirty="0"/>
          </a:p>
        </p:txBody>
      </p:sp>
    </p:spTree>
    <p:extLst>
      <p:ext uri="{BB962C8B-B14F-4D97-AF65-F5344CB8AC3E}">
        <p14:creationId xmlns:p14="http://schemas.microsoft.com/office/powerpoint/2010/main" val="1046939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E3C697D5-EB6E-46FC-8043-F15A5C7A2C49}" type="slidenum">
              <a:rPr lang="nl-NL" smtClean="0"/>
              <a:t>14</a:t>
            </a:fld>
            <a:endParaRPr lang="nl-NL" dirty="0"/>
          </a:p>
        </p:txBody>
      </p:sp>
    </p:spTree>
    <p:extLst>
      <p:ext uri="{BB962C8B-B14F-4D97-AF65-F5344CB8AC3E}">
        <p14:creationId xmlns:p14="http://schemas.microsoft.com/office/powerpoint/2010/main" val="155219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 Slide Lang">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4EC20EB-2BE9-4FCB-B2BE-9905A7B5FD54}"/>
              </a:ext>
            </a:extLst>
          </p:cNvPr>
          <p:cNvSpPr/>
          <p:nvPr userDrawn="1"/>
        </p:nvSpPr>
        <p:spPr>
          <a:xfrm>
            <a:off x="3505611" y="0"/>
            <a:ext cx="8160208" cy="6858000"/>
          </a:xfrm>
          <a:prstGeom prst="rect">
            <a:avLst/>
          </a:prstGeom>
          <a:solidFill>
            <a:srgbClr val="21305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55" name="Group 54">
            <a:extLst>
              <a:ext uri="{FF2B5EF4-FFF2-40B4-BE49-F238E27FC236}">
                <a16:creationId xmlns:a16="http://schemas.microsoft.com/office/drawing/2014/main" id="{7046A987-C537-4262-9E69-76694D0A53B9}"/>
              </a:ext>
            </a:extLst>
          </p:cNvPr>
          <p:cNvGrpSpPr/>
          <p:nvPr/>
        </p:nvGrpSpPr>
        <p:grpSpPr>
          <a:xfrm>
            <a:off x="786831" y="0"/>
            <a:ext cx="10870403" cy="6858000"/>
            <a:chOff x="786831" y="0"/>
            <a:chExt cx="10870403" cy="6858000"/>
          </a:xfrm>
        </p:grpSpPr>
        <p:cxnSp>
          <p:nvCxnSpPr>
            <p:cNvPr id="56" name="Straight Connector 55">
              <a:extLst>
                <a:ext uri="{FF2B5EF4-FFF2-40B4-BE49-F238E27FC236}">
                  <a16:creationId xmlns:a16="http://schemas.microsoft.com/office/drawing/2014/main" id="{FF2CCC41-12CF-4922-87DB-8910C94A7118}"/>
                </a:ext>
              </a:extLst>
            </p:cNvPr>
            <p:cNvCxnSpPr>
              <a:cxnSpLocks/>
            </p:cNvCxnSpPr>
            <p:nvPr/>
          </p:nvCxnSpPr>
          <p:spPr>
            <a:xfrm>
              <a:off x="786831"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BBEFE6B-1568-474C-9EC9-6FD72674A0FB}"/>
                </a:ext>
              </a:extLst>
            </p:cNvPr>
            <p:cNvCxnSpPr>
              <a:cxnSpLocks/>
            </p:cNvCxnSpPr>
            <p:nvPr/>
          </p:nvCxnSpPr>
          <p:spPr>
            <a:xfrm>
              <a:off x="3504432"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716A855-1BA9-41A9-8E77-6AA4DE22FBED}"/>
                </a:ext>
              </a:extLst>
            </p:cNvPr>
            <p:cNvCxnSpPr>
              <a:cxnSpLocks/>
            </p:cNvCxnSpPr>
            <p:nvPr/>
          </p:nvCxnSpPr>
          <p:spPr>
            <a:xfrm>
              <a:off x="6222033"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ACC568F-8C5C-42DB-98DE-640532EFD203}"/>
                </a:ext>
              </a:extLst>
            </p:cNvPr>
            <p:cNvCxnSpPr>
              <a:cxnSpLocks/>
            </p:cNvCxnSpPr>
            <p:nvPr/>
          </p:nvCxnSpPr>
          <p:spPr>
            <a:xfrm>
              <a:off x="89396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DC0F4F-5996-415B-83A5-B032DF2B1380}"/>
                </a:ext>
              </a:extLst>
            </p:cNvPr>
            <p:cNvCxnSpPr>
              <a:cxnSpLocks/>
            </p:cNvCxnSpPr>
            <p:nvPr/>
          </p:nvCxnSpPr>
          <p:spPr>
            <a:xfrm>
              <a:off x="116572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chemeClr val="bg1"/>
                </a:solidFill>
              </a:defRPr>
            </a:lvl1pPr>
          </a:lstStyle>
          <a:p>
            <a:r>
              <a:rPr lang="nl-NL" dirty="0"/>
              <a:t>Openbaar</a:t>
            </a:r>
          </a:p>
        </p:txBody>
      </p:sp>
      <p:sp>
        <p:nvSpPr>
          <p:cNvPr id="73" name="Subtitle 2">
            <a:extLst>
              <a:ext uri="{FF2B5EF4-FFF2-40B4-BE49-F238E27FC236}">
                <a16:creationId xmlns:a16="http://schemas.microsoft.com/office/drawing/2014/main" id="{84D7DC0B-E241-4E6F-9EF8-23A8C95F862B}"/>
              </a:ext>
            </a:extLst>
          </p:cNvPr>
          <p:cNvSpPr>
            <a:spLocks noGrp="1"/>
          </p:cNvSpPr>
          <p:nvPr>
            <p:ph type="subTitle" idx="1" hasCustomPrompt="1"/>
          </p:nvPr>
        </p:nvSpPr>
        <p:spPr>
          <a:xfrm>
            <a:off x="3505609" y="4073592"/>
            <a:ext cx="8143039" cy="684000"/>
          </a:xfrm>
        </p:spPr>
        <p:txBody>
          <a:bodyPr lIns="36000" rIns="180000"/>
          <a:lstStyle>
            <a:lvl1pPr>
              <a:lnSpc>
                <a:spcPct val="110000"/>
              </a:lnSpc>
              <a:defRPr lang="en-US" sz="1900" b="0" kern="1200" dirty="0">
                <a:solidFill>
                  <a:schemeClr val="bg1"/>
                </a:solidFill>
                <a:latin typeface="Verdana Pro" panose="020B0604030504040204" pitchFamily="34" charset="0"/>
                <a:ea typeface="+mn-ea"/>
                <a:cs typeface="+mn-cs"/>
              </a:defRPr>
            </a:lvl1pPr>
          </a:lstStyle>
          <a:p>
            <a:r>
              <a:rPr lang="nl-NL" sz="1900" dirty="0"/>
              <a:t>Klik om de subtitel aan </a:t>
            </a:r>
            <a:r>
              <a:rPr lang="nl-NL" sz="1900"/>
              <a:t>te passen</a:t>
            </a:r>
            <a:endParaRPr lang="nl-NL" sz="1900" dirty="0"/>
          </a:p>
        </p:txBody>
      </p:sp>
      <p:sp>
        <p:nvSpPr>
          <p:cNvPr id="74" name="forDate">
            <a:extLst>
              <a:ext uri="{FF2B5EF4-FFF2-40B4-BE49-F238E27FC236}">
                <a16:creationId xmlns:a16="http://schemas.microsoft.com/office/drawing/2014/main" id="{1E39181A-AEEB-4F63-90D3-A13B8F95A4F5}"/>
              </a:ext>
            </a:extLst>
          </p:cNvPr>
          <p:cNvSpPr>
            <a:spLocks noGrp="1"/>
          </p:cNvSpPr>
          <p:nvPr>
            <p:ph type="body" sz="quarter" idx="12" hasCustomPrompt="1"/>
          </p:nvPr>
        </p:nvSpPr>
        <p:spPr>
          <a:xfrm>
            <a:off x="3505610" y="5455763"/>
            <a:ext cx="2721004" cy="361450"/>
          </a:xfrm>
          <a:noFill/>
        </p:spPr>
        <p:txBody>
          <a:bodyPr lIns="36000" anchor="ctr" anchorCtr="0"/>
          <a:lstStyle>
            <a:lvl1pPr>
              <a:defRPr lang="nl-NL" sz="1200" b="1" kern="1200" cap="all" baseline="0" dirty="0">
                <a:solidFill>
                  <a:schemeClr val="bg1"/>
                </a:solidFill>
                <a:latin typeface="+mj-lt"/>
                <a:ea typeface="+mn-ea"/>
                <a:cs typeface="+mn-cs"/>
              </a:defRPr>
            </a:lvl1pPr>
          </a:lstStyle>
          <a:p>
            <a:pPr marL="0" lvl="0" indent="0" algn="l" defTabSz="914400" rtl="0" eaLnBrk="1" latinLnBrk="0" hangingPunct="1">
              <a:lnSpc>
                <a:spcPct val="110000"/>
              </a:lnSpc>
              <a:spcBef>
                <a:spcPts val="0"/>
              </a:spcBef>
              <a:buFont typeface="Arial" panose="020B0604020202020204" pitchFamily="34" charset="0"/>
              <a:buNone/>
            </a:pPr>
            <a:r>
              <a:rPr lang="nl-NL"/>
              <a:t>Datum</a:t>
            </a:r>
            <a:endParaRPr lang="nl-NL" dirty="0"/>
          </a:p>
        </p:txBody>
      </p:sp>
      <p:sp>
        <p:nvSpPr>
          <p:cNvPr id="50" name="Title 1">
            <a:extLst>
              <a:ext uri="{FF2B5EF4-FFF2-40B4-BE49-F238E27FC236}">
                <a16:creationId xmlns:a16="http://schemas.microsoft.com/office/drawing/2014/main" id="{58178C97-9D2F-44DF-BD55-553B6A41CA56}"/>
              </a:ext>
            </a:extLst>
          </p:cNvPr>
          <p:cNvSpPr>
            <a:spLocks noGrp="1"/>
          </p:cNvSpPr>
          <p:nvPr>
            <p:ph type="ctrTitle" hasCustomPrompt="1"/>
          </p:nvPr>
        </p:nvSpPr>
        <p:spPr>
          <a:xfrm>
            <a:off x="3497027" y="2240952"/>
            <a:ext cx="8160208" cy="1375755"/>
          </a:xfrm>
        </p:spPr>
        <p:txBody>
          <a:bodyPr lIns="36000" tIns="0" rIns="180000" bIns="0"/>
          <a:lstStyle>
            <a:lvl1pPr>
              <a:defRPr sz="4500">
                <a:solidFill>
                  <a:schemeClr val="bg1"/>
                </a:solidFill>
              </a:defRPr>
            </a:lvl1pPr>
          </a:lstStyle>
          <a:p>
            <a:r>
              <a:rPr lang="nl-NL" sz="4600" dirty="0"/>
              <a:t>Klik om de titel </a:t>
            </a:r>
            <a:br>
              <a:rPr lang="nl-NL" sz="4600" dirty="0"/>
            </a:br>
            <a:r>
              <a:rPr lang="nl-NL" sz="4600" dirty="0"/>
              <a:t>aan te passen</a:t>
            </a:r>
          </a:p>
        </p:txBody>
      </p:sp>
      <p:sp>
        <p:nvSpPr>
          <p:cNvPr id="92" name="tagline">
            <a:extLst>
              <a:ext uri="{FF2B5EF4-FFF2-40B4-BE49-F238E27FC236}">
                <a16:creationId xmlns:a16="http://schemas.microsoft.com/office/drawing/2014/main" id="{14824C9D-4AF9-4CEF-A61E-77E257A26439}"/>
              </a:ext>
            </a:extLst>
          </p:cNvPr>
          <p:cNvSpPr txBox="1"/>
          <p:nvPr userDrawn="1"/>
        </p:nvSpPr>
        <p:spPr>
          <a:xfrm>
            <a:off x="8479355" y="6510181"/>
            <a:ext cx="2952000" cy="169277"/>
          </a:xfrm>
          <a:prstGeom prst="rect">
            <a:avLst/>
          </a:prstGeom>
          <a:noFill/>
        </p:spPr>
        <p:txBody>
          <a:bodyPr wrap="square" lIns="0" tIns="0" rIns="0" bIns="0" rtlCol="0">
            <a:spAutoFit/>
          </a:bodyPr>
          <a:lstStyle/>
          <a:p>
            <a:pPr algn="r">
              <a:lnSpc>
                <a:spcPct val="100000"/>
              </a:lnSpc>
            </a:pPr>
            <a:r>
              <a:rPr lang="nl-NL" sz="1100" b="1" cap="all" baseline="0">
                <a:solidFill>
                  <a:srgbClr val="D19544"/>
                </a:solidFill>
                <a:latin typeface="+mj-lt"/>
              </a:rPr>
              <a:t>Grondlegger van vooruitgang</a:t>
            </a:r>
            <a:endParaRPr lang="nl-NL" sz="1100" b="1" cap="all" baseline="0" dirty="0">
              <a:solidFill>
                <a:srgbClr val="D19544"/>
              </a:solidFill>
              <a:latin typeface="+mj-lt"/>
            </a:endParaRPr>
          </a:p>
        </p:txBody>
      </p:sp>
      <p:grpSp>
        <p:nvGrpSpPr>
          <p:cNvPr id="93" name="Group 92">
            <a:extLst>
              <a:ext uri="{FF2B5EF4-FFF2-40B4-BE49-F238E27FC236}">
                <a16:creationId xmlns:a16="http://schemas.microsoft.com/office/drawing/2014/main" id="{0E6AB0AE-265A-4CCF-930A-BE328A3ED062}"/>
              </a:ext>
            </a:extLst>
          </p:cNvPr>
          <p:cNvGrpSpPr>
            <a:grpSpLocks noChangeAspect="1"/>
          </p:cNvGrpSpPr>
          <p:nvPr userDrawn="1"/>
        </p:nvGrpSpPr>
        <p:grpSpPr>
          <a:xfrm>
            <a:off x="0" y="0"/>
            <a:ext cx="529200" cy="2139535"/>
            <a:chOff x="374534" y="1058069"/>
            <a:chExt cx="833628" cy="3370325"/>
          </a:xfrm>
        </p:grpSpPr>
        <p:sp>
          <p:nvSpPr>
            <p:cNvPr id="94" name="Freeform: Shape 93">
              <a:extLst>
                <a:ext uri="{FF2B5EF4-FFF2-40B4-BE49-F238E27FC236}">
                  <a16:creationId xmlns:a16="http://schemas.microsoft.com/office/drawing/2014/main" id="{AAC28ACB-CC9B-4329-8BF9-66BF7A3B7F7B}"/>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95" name="Group 94">
              <a:extLst>
                <a:ext uri="{FF2B5EF4-FFF2-40B4-BE49-F238E27FC236}">
                  <a16:creationId xmlns:a16="http://schemas.microsoft.com/office/drawing/2014/main" id="{4DE7CFCD-BBD0-4226-B9BA-6127E789DD14}"/>
                </a:ext>
              </a:extLst>
            </p:cNvPr>
            <p:cNvGrpSpPr/>
            <p:nvPr userDrawn="1"/>
          </p:nvGrpSpPr>
          <p:grpSpPr>
            <a:xfrm>
              <a:off x="607167" y="1506981"/>
              <a:ext cx="368883" cy="2472119"/>
              <a:chOff x="607167" y="1506981"/>
              <a:chExt cx="368883" cy="2472119"/>
            </a:xfrm>
          </p:grpSpPr>
          <p:sp>
            <p:nvSpPr>
              <p:cNvPr id="96" name="Freeform: Shape 95">
                <a:extLst>
                  <a:ext uri="{FF2B5EF4-FFF2-40B4-BE49-F238E27FC236}">
                    <a16:creationId xmlns:a16="http://schemas.microsoft.com/office/drawing/2014/main" id="{832F5E3C-6DA1-4583-AF90-6475A1D9F868}"/>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97" name="Freeform: Shape 96">
                <a:extLst>
                  <a:ext uri="{FF2B5EF4-FFF2-40B4-BE49-F238E27FC236}">
                    <a16:creationId xmlns:a16="http://schemas.microsoft.com/office/drawing/2014/main" id="{F35A983D-2456-4D8C-A0A5-B83D0C056285}"/>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98" name="Freeform: Shape 97">
                <a:extLst>
                  <a:ext uri="{FF2B5EF4-FFF2-40B4-BE49-F238E27FC236}">
                    <a16:creationId xmlns:a16="http://schemas.microsoft.com/office/drawing/2014/main" id="{5F1C8031-1924-4103-8965-D232CA2507B9}"/>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99" name="Freeform: Shape 98">
                <a:extLst>
                  <a:ext uri="{FF2B5EF4-FFF2-40B4-BE49-F238E27FC236}">
                    <a16:creationId xmlns:a16="http://schemas.microsoft.com/office/drawing/2014/main" id="{ACB59AEB-CFE4-49D0-B1B2-245FA2A9637B}"/>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100" name="Freeform: Shape 99">
                <a:extLst>
                  <a:ext uri="{FF2B5EF4-FFF2-40B4-BE49-F238E27FC236}">
                    <a16:creationId xmlns:a16="http://schemas.microsoft.com/office/drawing/2014/main" id="{38E50A33-8327-4A06-B91A-B72A1F58ADF2}"/>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101" name="Freeform: Shape 100">
                <a:extLst>
                  <a:ext uri="{FF2B5EF4-FFF2-40B4-BE49-F238E27FC236}">
                    <a16:creationId xmlns:a16="http://schemas.microsoft.com/office/drawing/2014/main" id="{49548F51-C0B5-4892-8063-5048889348BF}"/>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102" name="Freeform: Shape 101">
                <a:extLst>
                  <a:ext uri="{FF2B5EF4-FFF2-40B4-BE49-F238E27FC236}">
                    <a16:creationId xmlns:a16="http://schemas.microsoft.com/office/drawing/2014/main" id="{DB47994C-50F1-413B-8646-3321AB30C35C}"/>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103" name="Freeform: Shape 102">
                <a:extLst>
                  <a:ext uri="{FF2B5EF4-FFF2-40B4-BE49-F238E27FC236}">
                    <a16:creationId xmlns:a16="http://schemas.microsoft.com/office/drawing/2014/main" id="{2EE1AADC-88C1-49AD-8C49-D029A6C501EE}"/>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104" name="Freeform: Shape 103">
                <a:extLst>
                  <a:ext uri="{FF2B5EF4-FFF2-40B4-BE49-F238E27FC236}">
                    <a16:creationId xmlns:a16="http://schemas.microsoft.com/office/drawing/2014/main" id="{3DC79BEA-AE2D-4EA0-8784-092F7B7E906B}"/>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105" name="Freeform: Shape 104">
                <a:extLst>
                  <a:ext uri="{FF2B5EF4-FFF2-40B4-BE49-F238E27FC236}">
                    <a16:creationId xmlns:a16="http://schemas.microsoft.com/office/drawing/2014/main" id="{43EB4BAB-8BCD-43CD-8263-6EB3BE32B499}"/>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234870852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met Foto vullend">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C05FED34-1EBC-4E9D-8C2D-1CB5973F6C45}"/>
              </a:ext>
            </a:extLst>
          </p:cNvPr>
          <p:cNvSpPr>
            <a:spLocks noGrp="1"/>
          </p:cNvSpPr>
          <p:nvPr>
            <p:ph type="pic" sz="quarter" idx="15" hasCustomPrompt="1"/>
          </p:nvPr>
        </p:nvSpPr>
        <p:spPr>
          <a:xfrm>
            <a:off x="6229351" y="0"/>
            <a:ext cx="5962649" cy="6858000"/>
          </a:xfrm>
          <a:custGeom>
            <a:avLst/>
            <a:gdLst>
              <a:gd name="connsiteX0" fmla="*/ 5413592 w 5962649"/>
              <a:gd name="connsiteY0" fmla="*/ 0 h 6858000"/>
              <a:gd name="connsiteX1" fmla="*/ 5962649 w 5962649"/>
              <a:gd name="connsiteY1" fmla="*/ 0 h 6858000"/>
              <a:gd name="connsiteX2" fmla="*/ 5962649 w 5962649"/>
              <a:gd name="connsiteY2" fmla="*/ 6858000 h 6858000"/>
              <a:gd name="connsiteX3" fmla="*/ 5413592 w 5962649"/>
              <a:gd name="connsiteY3" fmla="*/ 6858000 h 6858000"/>
              <a:gd name="connsiteX4" fmla="*/ 2710395 w 5962649"/>
              <a:gd name="connsiteY4" fmla="*/ 0 h 6858000"/>
              <a:gd name="connsiteX5" fmla="*/ 5406392 w 5962649"/>
              <a:gd name="connsiteY5" fmla="*/ 0 h 6858000"/>
              <a:gd name="connsiteX6" fmla="*/ 5406392 w 5962649"/>
              <a:gd name="connsiteY6" fmla="*/ 6858000 h 6858000"/>
              <a:gd name="connsiteX7" fmla="*/ 2710395 w 5962649"/>
              <a:gd name="connsiteY7" fmla="*/ 6858000 h 6858000"/>
              <a:gd name="connsiteX8" fmla="*/ 0 w 5962649"/>
              <a:gd name="connsiteY8" fmla="*/ 0 h 6858000"/>
              <a:gd name="connsiteX9" fmla="*/ 2703195 w 5962649"/>
              <a:gd name="connsiteY9" fmla="*/ 0 h 6858000"/>
              <a:gd name="connsiteX10" fmla="*/ 2703195 w 5962649"/>
              <a:gd name="connsiteY10" fmla="*/ 6858000 h 6858000"/>
              <a:gd name="connsiteX11" fmla="*/ 0 w 5962649"/>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2649" h="6858000">
                <a:moveTo>
                  <a:pt x="5413592" y="0"/>
                </a:moveTo>
                <a:lnTo>
                  <a:pt x="5962649" y="0"/>
                </a:lnTo>
                <a:lnTo>
                  <a:pt x="5962649" y="6858000"/>
                </a:lnTo>
                <a:lnTo>
                  <a:pt x="5413592" y="6858000"/>
                </a:lnTo>
                <a:close/>
                <a:moveTo>
                  <a:pt x="2710395" y="0"/>
                </a:moveTo>
                <a:lnTo>
                  <a:pt x="5406392" y="0"/>
                </a:lnTo>
                <a:lnTo>
                  <a:pt x="5406392" y="6858000"/>
                </a:lnTo>
                <a:lnTo>
                  <a:pt x="2710395" y="6858000"/>
                </a:lnTo>
                <a:close/>
                <a:moveTo>
                  <a:pt x="0" y="0"/>
                </a:moveTo>
                <a:lnTo>
                  <a:pt x="2703195" y="0"/>
                </a:lnTo>
                <a:lnTo>
                  <a:pt x="2703195" y="6858000"/>
                </a:lnTo>
                <a:lnTo>
                  <a:pt x="0" y="6858000"/>
                </a:lnTo>
                <a:close/>
              </a:path>
            </a:pathLst>
          </a:custGeom>
          <a:solidFill>
            <a:srgbClr val="F0F0F0"/>
          </a:solidFill>
        </p:spPr>
        <p:txBody>
          <a:bodyPr wrap="square" bIns="792000" anchor="ctr" anchorCtr="0">
            <a:noAutofit/>
          </a:bodyPr>
          <a:lstStyle>
            <a:lvl1pPr algn="ctr">
              <a:lnSpc>
                <a:spcPct val="110000"/>
              </a:lnSpc>
              <a:defRPr sz="1200"/>
            </a:lvl1pPr>
          </a:lstStyle>
          <a:p>
            <a:r>
              <a:rPr lang="nl-NL" dirty="0"/>
              <a:t>Gebruik de knop ‘Afbeelding’ op het </a:t>
            </a:r>
            <a:r>
              <a:rPr lang="nl-NL" dirty="0" err="1"/>
              <a:t>ribbon</a:t>
            </a:r>
            <a:r>
              <a:rPr lang="nl-NL" dirty="0"/>
              <a:t> om een foto in te voegen</a:t>
            </a:r>
          </a:p>
        </p:txBody>
      </p:sp>
      <p:sp>
        <p:nvSpPr>
          <p:cNvPr id="2" name="Title 1">
            <a:extLst>
              <a:ext uri="{FF2B5EF4-FFF2-40B4-BE49-F238E27FC236}">
                <a16:creationId xmlns:a16="http://schemas.microsoft.com/office/drawing/2014/main" id="{91DD2854-08BB-4A3B-B664-0663A39E238A}"/>
              </a:ext>
            </a:extLst>
          </p:cNvPr>
          <p:cNvSpPr>
            <a:spLocks noGrp="1"/>
          </p:cNvSpPr>
          <p:nvPr>
            <p:ph type="title" hasCustomPrompt="1"/>
          </p:nvPr>
        </p:nvSpPr>
        <p:spPr>
          <a:xfrm>
            <a:off x="793750" y="705226"/>
            <a:ext cx="5168900" cy="540000"/>
          </a:xfrm>
        </p:spPr>
        <p:txBody>
          <a:bodyPr lIns="0" tIns="0" rIns="0" bIns="0" anchor="t" anchorCtr="0">
            <a:noAutofit/>
          </a:bodyPr>
          <a:lstStyle>
            <a:lvl1pPr>
              <a:defRPr sz="4000" spc="0" baseline="0"/>
            </a:lvl1pPr>
          </a:lstStyle>
          <a:p>
            <a:r>
              <a:rPr lang="nl-NL" dirty="0"/>
              <a:t>Klik en pas aan</a:t>
            </a:r>
          </a:p>
        </p:txBody>
      </p:sp>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793751" y="2325600"/>
            <a:ext cx="5168900" cy="3996000"/>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11" name="txtTop">
            <a:extLst>
              <a:ext uri="{FF2B5EF4-FFF2-40B4-BE49-F238E27FC236}">
                <a16:creationId xmlns:a16="http://schemas.microsoft.com/office/drawing/2014/main" id="{7156D54A-CE8F-4C09-9F83-4BAEB92F866F}"/>
              </a:ext>
            </a:extLst>
          </p:cNvPr>
          <p:cNvSpPr>
            <a:spLocks noGrp="1"/>
          </p:cNvSpPr>
          <p:nvPr>
            <p:ph type="body" sz="quarter" idx="13" hasCustomPrompt="1"/>
          </p:nvPr>
        </p:nvSpPr>
        <p:spPr>
          <a:xfrm>
            <a:off x="793750" y="505165"/>
            <a:ext cx="51689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17" name="Text Placeholder 16">
            <a:extLst>
              <a:ext uri="{FF2B5EF4-FFF2-40B4-BE49-F238E27FC236}">
                <a16:creationId xmlns:a16="http://schemas.microsoft.com/office/drawing/2014/main" id="{807D1600-6484-4BE0-BE0B-BB0157E908CC}"/>
              </a:ext>
            </a:extLst>
          </p:cNvPr>
          <p:cNvSpPr>
            <a:spLocks noGrp="1"/>
          </p:cNvSpPr>
          <p:nvPr>
            <p:ph type="body" sz="quarter" idx="14" hasCustomPrompt="1"/>
          </p:nvPr>
        </p:nvSpPr>
        <p:spPr>
          <a:xfrm>
            <a:off x="793749" y="1291800"/>
            <a:ext cx="5168900"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Tree>
    <p:extLst>
      <p:ext uri="{BB962C8B-B14F-4D97-AF65-F5344CB8AC3E}">
        <p14:creationId xmlns:p14="http://schemas.microsoft.com/office/powerpoint/2010/main" val="89143687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met Foto rech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793751" y="2325600"/>
            <a:ext cx="5168900" cy="3996000"/>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18" name="Picture Placeholder 6">
            <a:extLst>
              <a:ext uri="{FF2B5EF4-FFF2-40B4-BE49-F238E27FC236}">
                <a16:creationId xmlns:a16="http://schemas.microsoft.com/office/drawing/2014/main" id="{628321E7-539D-4352-BB02-CB206E75D1AE}"/>
              </a:ext>
            </a:extLst>
          </p:cNvPr>
          <p:cNvSpPr>
            <a:spLocks noGrp="1"/>
          </p:cNvSpPr>
          <p:nvPr>
            <p:ph type="pic" sz="quarter" idx="16" hasCustomPrompt="1"/>
          </p:nvPr>
        </p:nvSpPr>
        <p:spPr>
          <a:xfrm>
            <a:off x="6242993" y="2349984"/>
            <a:ext cx="5076000" cy="3060000"/>
          </a:xfrm>
          <a:solidFill>
            <a:srgbClr val="F0F0F0"/>
          </a:solidFill>
          <a:effectLst>
            <a:outerShdw dist="152400" dir="2700000" algn="tl" rotWithShape="0">
              <a:srgbClr val="41B6E6"/>
            </a:outerShdw>
          </a:effectLst>
        </p:spPr>
        <p:txBody>
          <a:bodyPr bIns="792000" anchor="ctr" anchorCtr="0"/>
          <a:lstStyle>
            <a:lvl1pPr algn="ctr">
              <a:lnSpc>
                <a:spcPct val="110000"/>
              </a:lnSpc>
              <a:defRPr sz="1200"/>
            </a:lvl1pPr>
          </a:lstStyle>
          <a:p>
            <a:r>
              <a:rPr lang="nl-NL" dirty="0"/>
              <a:t>Gebruik de knop ‘Afbeelding’ op het </a:t>
            </a:r>
            <a:r>
              <a:rPr lang="nl-NL" dirty="0" err="1"/>
              <a:t>ribbon</a:t>
            </a:r>
            <a:r>
              <a:rPr lang="nl-NL" dirty="0"/>
              <a:t> om een foto in te voegen</a:t>
            </a:r>
          </a:p>
        </p:txBody>
      </p:sp>
      <p:sp>
        <p:nvSpPr>
          <p:cNvPr id="9" name="Title 1">
            <a:extLst>
              <a:ext uri="{FF2B5EF4-FFF2-40B4-BE49-F238E27FC236}">
                <a16:creationId xmlns:a16="http://schemas.microsoft.com/office/drawing/2014/main" id="{EDE4F95F-E8E6-48AF-8293-06423C656D9E}"/>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10" name="txtTop">
            <a:extLst>
              <a:ext uri="{FF2B5EF4-FFF2-40B4-BE49-F238E27FC236}">
                <a16:creationId xmlns:a16="http://schemas.microsoft.com/office/drawing/2014/main" id="{696E5B76-9CBF-4221-91DE-C1C8E920200F}"/>
              </a:ext>
            </a:extLst>
          </p:cNvPr>
          <p:cNvSpPr>
            <a:spLocks noGrp="1"/>
          </p:cNvSpPr>
          <p:nvPr>
            <p:ph type="body" sz="quarter" idx="13" hasCustomPrompt="1"/>
          </p:nvPr>
        </p:nvSpPr>
        <p:spPr>
          <a:xfrm>
            <a:off x="793750" y="505165"/>
            <a:ext cx="105948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12" name="Text Placeholder 16">
            <a:extLst>
              <a:ext uri="{FF2B5EF4-FFF2-40B4-BE49-F238E27FC236}">
                <a16:creationId xmlns:a16="http://schemas.microsoft.com/office/drawing/2014/main" id="{5005F895-448C-43F2-B15E-6989A799C4A5}"/>
              </a:ext>
            </a:extLst>
          </p:cNvPr>
          <p:cNvSpPr>
            <a:spLocks noGrp="1"/>
          </p:cNvSpPr>
          <p:nvPr>
            <p:ph type="body" sz="quarter" idx="14" hasCustomPrompt="1"/>
          </p:nvPr>
        </p:nvSpPr>
        <p:spPr>
          <a:xfrm>
            <a:off x="793748" y="1291800"/>
            <a:ext cx="10594975"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Tree>
    <p:extLst>
      <p:ext uri="{BB962C8B-B14F-4D97-AF65-F5344CB8AC3E}">
        <p14:creationId xmlns:p14="http://schemas.microsoft.com/office/powerpoint/2010/main" val="270705604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met Foto lin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6229402" y="2325600"/>
            <a:ext cx="5168900" cy="3996000"/>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18" name="Picture Placeholder 6">
            <a:extLst>
              <a:ext uri="{FF2B5EF4-FFF2-40B4-BE49-F238E27FC236}">
                <a16:creationId xmlns:a16="http://schemas.microsoft.com/office/drawing/2014/main" id="{628321E7-539D-4352-BB02-CB206E75D1AE}"/>
              </a:ext>
            </a:extLst>
          </p:cNvPr>
          <p:cNvSpPr>
            <a:spLocks noGrp="1"/>
          </p:cNvSpPr>
          <p:nvPr>
            <p:ph type="pic" sz="quarter" idx="16" hasCustomPrompt="1"/>
          </p:nvPr>
        </p:nvSpPr>
        <p:spPr>
          <a:xfrm>
            <a:off x="790006" y="2349984"/>
            <a:ext cx="4799992" cy="2893612"/>
          </a:xfrm>
          <a:solidFill>
            <a:srgbClr val="F0F0F0"/>
          </a:solidFill>
          <a:effectLst>
            <a:outerShdw dist="152400" dir="2700000" algn="tl" rotWithShape="0">
              <a:srgbClr val="C6E8F8"/>
            </a:outerShdw>
          </a:effectLst>
        </p:spPr>
        <p:txBody>
          <a:bodyPr bIns="792000" anchor="ctr" anchorCtr="0"/>
          <a:lstStyle>
            <a:lvl1pPr algn="ctr">
              <a:lnSpc>
                <a:spcPct val="110000"/>
              </a:lnSpc>
              <a:defRPr sz="1200"/>
            </a:lvl1pPr>
          </a:lstStyle>
          <a:p>
            <a:r>
              <a:rPr lang="nl-NL" dirty="0"/>
              <a:t>Gebruik de knop ‘Afbeelding’ op het </a:t>
            </a:r>
            <a:r>
              <a:rPr lang="nl-NL" dirty="0" err="1"/>
              <a:t>ribbon</a:t>
            </a:r>
            <a:r>
              <a:rPr lang="nl-NL" dirty="0"/>
              <a:t> om een foto in te voegen</a:t>
            </a:r>
          </a:p>
        </p:txBody>
      </p:sp>
      <p:sp>
        <p:nvSpPr>
          <p:cNvPr id="9" name="Title 1">
            <a:extLst>
              <a:ext uri="{FF2B5EF4-FFF2-40B4-BE49-F238E27FC236}">
                <a16:creationId xmlns:a16="http://schemas.microsoft.com/office/drawing/2014/main" id="{B2A09C4E-051A-478E-A24E-3AA51708080D}"/>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10" name="txtTop">
            <a:extLst>
              <a:ext uri="{FF2B5EF4-FFF2-40B4-BE49-F238E27FC236}">
                <a16:creationId xmlns:a16="http://schemas.microsoft.com/office/drawing/2014/main" id="{B07E160C-94E6-4660-95CC-39415C5A8C1D}"/>
              </a:ext>
            </a:extLst>
          </p:cNvPr>
          <p:cNvSpPr>
            <a:spLocks noGrp="1"/>
          </p:cNvSpPr>
          <p:nvPr>
            <p:ph type="body" sz="quarter" idx="13" hasCustomPrompt="1"/>
          </p:nvPr>
        </p:nvSpPr>
        <p:spPr>
          <a:xfrm>
            <a:off x="793750" y="505165"/>
            <a:ext cx="105948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12" name="Text Placeholder 16">
            <a:extLst>
              <a:ext uri="{FF2B5EF4-FFF2-40B4-BE49-F238E27FC236}">
                <a16:creationId xmlns:a16="http://schemas.microsoft.com/office/drawing/2014/main" id="{FFBEC681-4094-4B9A-8931-C2039B094E62}"/>
              </a:ext>
            </a:extLst>
          </p:cNvPr>
          <p:cNvSpPr>
            <a:spLocks noGrp="1"/>
          </p:cNvSpPr>
          <p:nvPr>
            <p:ph type="body" sz="quarter" idx="14" hasCustomPrompt="1"/>
          </p:nvPr>
        </p:nvSpPr>
        <p:spPr>
          <a:xfrm>
            <a:off x="793748" y="1291800"/>
            <a:ext cx="10594975"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Tree>
    <p:extLst>
      <p:ext uri="{BB962C8B-B14F-4D97-AF65-F5344CB8AC3E}">
        <p14:creationId xmlns:p14="http://schemas.microsoft.com/office/powerpoint/2010/main" val="147372492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met Foto blauwe blokk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793751" y="2325600"/>
            <a:ext cx="5168900" cy="3996000"/>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24" name="Picture Placeholder 23">
            <a:extLst>
              <a:ext uri="{FF2B5EF4-FFF2-40B4-BE49-F238E27FC236}">
                <a16:creationId xmlns:a16="http://schemas.microsoft.com/office/drawing/2014/main" id="{A5F32908-A79A-4DDD-9878-F7275682CB55}"/>
              </a:ext>
            </a:extLst>
          </p:cNvPr>
          <p:cNvSpPr>
            <a:spLocks noGrp="1"/>
          </p:cNvSpPr>
          <p:nvPr>
            <p:ph type="pic" sz="quarter" idx="16" hasCustomPrompt="1"/>
          </p:nvPr>
        </p:nvSpPr>
        <p:spPr>
          <a:xfrm>
            <a:off x="6225382" y="2340881"/>
            <a:ext cx="5966617" cy="3626894"/>
          </a:xfrm>
          <a:custGeom>
            <a:avLst/>
            <a:gdLst>
              <a:gd name="connsiteX0" fmla="*/ 5429411 w 5966617"/>
              <a:gd name="connsiteY0" fmla="*/ 0 h 3626894"/>
              <a:gd name="connsiteX1" fmla="*/ 5966617 w 5966617"/>
              <a:gd name="connsiteY1" fmla="*/ 0 h 3626894"/>
              <a:gd name="connsiteX2" fmla="*/ 5966617 w 5966617"/>
              <a:gd name="connsiteY2" fmla="*/ 3626894 h 3626894"/>
              <a:gd name="connsiteX3" fmla="*/ 5429411 w 5966617"/>
              <a:gd name="connsiteY3" fmla="*/ 3626894 h 3626894"/>
              <a:gd name="connsiteX4" fmla="*/ 2724649 w 5966617"/>
              <a:gd name="connsiteY4" fmla="*/ 0 h 3626894"/>
              <a:gd name="connsiteX5" fmla="*/ 5422211 w 5966617"/>
              <a:gd name="connsiteY5" fmla="*/ 0 h 3626894"/>
              <a:gd name="connsiteX6" fmla="*/ 5422211 w 5966617"/>
              <a:gd name="connsiteY6" fmla="*/ 3626894 h 3626894"/>
              <a:gd name="connsiteX7" fmla="*/ 2724649 w 5966617"/>
              <a:gd name="connsiteY7" fmla="*/ 3626894 h 3626894"/>
              <a:gd name="connsiteX8" fmla="*/ 0 w 5966617"/>
              <a:gd name="connsiteY8" fmla="*/ 0 h 3626894"/>
              <a:gd name="connsiteX9" fmla="*/ 2717449 w 5966617"/>
              <a:gd name="connsiteY9" fmla="*/ 0 h 3626894"/>
              <a:gd name="connsiteX10" fmla="*/ 2717449 w 5966617"/>
              <a:gd name="connsiteY10" fmla="*/ 3626894 h 3626894"/>
              <a:gd name="connsiteX11" fmla="*/ 0 w 5966617"/>
              <a:gd name="connsiteY11" fmla="*/ 3626894 h 362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6617" h="3626894">
                <a:moveTo>
                  <a:pt x="5429411" y="0"/>
                </a:moveTo>
                <a:lnTo>
                  <a:pt x="5966617" y="0"/>
                </a:lnTo>
                <a:lnTo>
                  <a:pt x="5966617" y="3626894"/>
                </a:lnTo>
                <a:lnTo>
                  <a:pt x="5429411" y="3626894"/>
                </a:lnTo>
                <a:close/>
                <a:moveTo>
                  <a:pt x="2724649" y="0"/>
                </a:moveTo>
                <a:lnTo>
                  <a:pt x="5422211" y="0"/>
                </a:lnTo>
                <a:lnTo>
                  <a:pt x="5422211" y="3626894"/>
                </a:lnTo>
                <a:lnTo>
                  <a:pt x="2724649" y="3626894"/>
                </a:lnTo>
                <a:close/>
                <a:moveTo>
                  <a:pt x="0" y="0"/>
                </a:moveTo>
                <a:lnTo>
                  <a:pt x="2717449" y="0"/>
                </a:lnTo>
                <a:lnTo>
                  <a:pt x="2717449" y="3626894"/>
                </a:lnTo>
                <a:lnTo>
                  <a:pt x="0" y="3626894"/>
                </a:lnTo>
                <a:close/>
              </a:path>
            </a:pathLst>
          </a:custGeom>
          <a:solidFill>
            <a:srgbClr val="F0F0F0"/>
          </a:solidFill>
        </p:spPr>
        <p:txBody>
          <a:bodyPr wrap="square" bIns="792000" anchor="ctr" anchorCtr="0">
            <a:noAutofit/>
          </a:bodyPr>
          <a:lstStyle>
            <a:lvl1pPr algn="ctr">
              <a:lnSpc>
                <a:spcPct val="110000"/>
              </a:lnSpc>
              <a:defRPr sz="1200"/>
            </a:lvl1pPr>
          </a:lstStyle>
          <a:p>
            <a:r>
              <a:rPr lang="nl-NL" dirty="0"/>
              <a:t>Gebruik de knop ‘Afbeelding’ op het </a:t>
            </a:r>
            <a:r>
              <a:rPr lang="nl-NL" dirty="0" err="1"/>
              <a:t>ribbon</a:t>
            </a:r>
            <a:r>
              <a:rPr lang="nl-NL" dirty="0"/>
              <a:t> om een foto in te voegen</a:t>
            </a:r>
          </a:p>
        </p:txBody>
      </p:sp>
      <p:sp>
        <p:nvSpPr>
          <p:cNvPr id="19" name="Rectangle 18">
            <a:extLst>
              <a:ext uri="{FF2B5EF4-FFF2-40B4-BE49-F238E27FC236}">
                <a16:creationId xmlns:a16="http://schemas.microsoft.com/office/drawing/2014/main" id="{7BA7F95D-2E01-4B20-805A-A5197008BC99}"/>
              </a:ext>
            </a:extLst>
          </p:cNvPr>
          <p:cNvSpPr/>
          <p:nvPr/>
        </p:nvSpPr>
        <p:spPr>
          <a:xfrm>
            <a:off x="8938611" y="5967775"/>
            <a:ext cx="2714400" cy="3600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tangle 19">
            <a:extLst>
              <a:ext uri="{FF2B5EF4-FFF2-40B4-BE49-F238E27FC236}">
                <a16:creationId xmlns:a16="http://schemas.microsoft.com/office/drawing/2014/main" id="{F8FE708A-A423-4FD3-813C-7D251EE9BF7E}"/>
              </a:ext>
            </a:extLst>
          </p:cNvPr>
          <p:cNvSpPr/>
          <p:nvPr/>
        </p:nvSpPr>
        <p:spPr>
          <a:xfrm>
            <a:off x="8938611" y="1980881"/>
            <a:ext cx="2714400" cy="3600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11">
            <a:extLst>
              <a:ext uri="{FF2B5EF4-FFF2-40B4-BE49-F238E27FC236}">
                <a16:creationId xmlns:a16="http://schemas.microsoft.com/office/drawing/2014/main" id="{633C80ED-EEF1-4B70-83B3-D02C308F2067}"/>
              </a:ext>
            </a:extLst>
          </p:cNvPr>
          <p:cNvSpPr/>
          <p:nvPr/>
        </p:nvSpPr>
        <p:spPr>
          <a:xfrm>
            <a:off x="8938611" y="5967775"/>
            <a:ext cx="2714400" cy="3600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tangle 12">
            <a:extLst>
              <a:ext uri="{FF2B5EF4-FFF2-40B4-BE49-F238E27FC236}">
                <a16:creationId xmlns:a16="http://schemas.microsoft.com/office/drawing/2014/main" id="{585D12DD-D29A-476B-81A7-5D9C54DBA810}"/>
              </a:ext>
            </a:extLst>
          </p:cNvPr>
          <p:cNvSpPr/>
          <p:nvPr/>
        </p:nvSpPr>
        <p:spPr>
          <a:xfrm>
            <a:off x="8938611" y="1980881"/>
            <a:ext cx="2714400" cy="3600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Title 1">
            <a:extLst>
              <a:ext uri="{FF2B5EF4-FFF2-40B4-BE49-F238E27FC236}">
                <a16:creationId xmlns:a16="http://schemas.microsoft.com/office/drawing/2014/main" id="{A6911B72-4BDA-49F7-A265-7000E77F2A0A}"/>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16" name="txtTop">
            <a:extLst>
              <a:ext uri="{FF2B5EF4-FFF2-40B4-BE49-F238E27FC236}">
                <a16:creationId xmlns:a16="http://schemas.microsoft.com/office/drawing/2014/main" id="{53BC9A76-5240-4FD0-8884-ED15347517C8}"/>
              </a:ext>
            </a:extLst>
          </p:cNvPr>
          <p:cNvSpPr>
            <a:spLocks noGrp="1"/>
          </p:cNvSpPr>
          <p:nvPr>
            <p:ph type="body" sz="quarter" idx="13" hasCustomPrompt="1"/>
          </p:nvPr>
        </p:nvSpPr>
        <p:spPr>
          <a:xfrm>
            <a:off x="793750" y="505165"/>
            <a:ext cx="105948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21" name="Text Placeholder 16">
            <a:extLst>
              <a:ext uri="{FF2B5EF4-FFF2-40B4-BE49-F238E27FC236}">
                <a16:creationId xmlns:a16="http://schemas.microsoft.com/office/drawing/2014/main" id="{4AEE3B2C-A42F-4CDF-8AFF-10D4949FC06F}"/>
              </a:ext>
            </a:extLst>
          </p:cNvPr>
          <p:cNvSpPr>
            <a:spLocks noGrp="1"/>
          </p:cNvSpPr>
          <p:nvPr>
            <p:ph type="body" sz="quarter" idx="14" hasCustomPrompt="1"/>
          </p:nvPr>
        </p:nvSpPr>
        <p:spPr>
          <a:xfrm>
            <a:off x="793748" y="1291800"/>
            <a:ext cx="10594975"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
        <p:nvSpPr>
          <p:cNvPr id="17" name="Rectangle 16">
            <a:extLst>
              <a:ext uri="{FF2B5EF4-FFF2-40B4-BE49-F238E27FC236}">
                <a16:creationId xmlns:a16="http://schemas.microsoft.com/office/drawing/2014/main" id="{F09F4924-F505-4CE4-BAD6-54B3D3C21AA8}"/>
              </a:ext>
            </a:extLst>
          </p:cNvPr>
          <p:cNvSpPr/>
          <p:nvPr userDrawn="1"/>
        </p:nvSpPr>
        <p:spPr>
          <a:xfrm>
            <a:off x="8938611" y="5967775"/>
            <a:ext cx="2714400" cy="3600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Rectangle 21">
            <a:extLst>
              <a:ext uri="{FF2B5EF4-FFF2-40B4-BE49-F238E27FC236}">
                <a16:creationId xmlns:a16="http://schemas.microsoft.com/office/drawing/2014/main" id="{241B3F21-5357-4141-BE76-173E19CBB4FF}"/>
              </a:ext>
            </a:extLst>
          </p:cNvPr>
          <p:cNvSpPr/>
          <p:nvPr userDrawn="1"/>
        </p:nvSpPr>
        <p:spPr>
          <a:xfrm>
            <a:off x="8938611" y="1980881"/>
            <a:ext cx="2714400" cy="3600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5083637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met Foto bronzen blokk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793751" y="2325600"/>
            <a:ext cx="5168900" cy="3996000"/>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25" name="Picture Placeholder 24">
            <a:extLst>
              <a:ext uri="{FF2B5EF4-FFF2-40B4-BE49-F238E27FC236}">
                <a16:creationId xmlns:a16="http://schemas.microsoft.com/office/drawing/2014/main" id="{EA890BDE-D1A6-4949-8036-B5D5A4C76E4B}"/>
              </a:ext>
            </a:extLst>
          </p:cNvPr>
          <p:cNvSpPr>
            <a:spLocks noGrp="1"/>
          </p:cNvSpPr>
          <p:nvPr>
            <p:ph type="pic" sz="quarter" idx="16" hasCustomPrompt="1"/>
          </p:nvPr>
        </p:nvSpPr>
        <p:spPr>
          <a:xfrm>
            <a:off x="6225382" y="2340881"/>
            <a:ext cx="5966617" cy="3626894"/>
          </a:xfrm>
          <a:custGeom>
            <a:avLst/>
            <a:gdLst>
              <a:gd name="connsiteX0" fmla="*/ 5429411 w 5966617"/>
              <a:gd name="connsiteY0" fmla="*/ 0 h 3626894"/>
              <a:gd name="connsiteX1" fmla="*/ 5966617 w 5966617"/>
              <a:gd name="connsiteY1" fmla="*/ 0 h 3626894"/>
              <a:gd name="connsiteX2" fmla="*/ 5966617 w 5966617"/>
              <a:gd name="connsiteY2" fmla="*/ 3626894 h 3626894"/>
              <a:gd name="connsiteX3" fmla="*/ 5429411 w 5966617"/>
              <a:gd name="connsiteY3" fmla="*/ 3626894 h 3626894"/>
              <a:gd name="connsiteX4" fmla="*/ 2724649 w 5966617"/>
              <a:gd name="connsiteY4" fmla="*/ 0 h 3626894"/>
              <a:gd name="connsiteX5" fmla="*/ 5422211 w 5966617"/>
              <a:gd name="connsiteY5" fmla="*/ 0 h 3626894"/>
              <a:gd name="connsiteX6" fmla="*/ 5422211 w 5966617"/>
              <a:gd name="connsiteY6" fmla="*/ 3626894 h 3626894"/>
              <a:gd name="connsiteX7" fmla="*/ 2724649 w 5966617"/>
              <a:gd name="connsiteY7" fmla="*/ 3626894 h 3626894"/>
              <a:gd name="connsiteX8" fmla="*/ 0 w 5966617"/>
              <a:gd name="connsiteY8" fmla="*/ 0 h 3626894"/>
              <a:gd name="connsiteX9" fmla="*/ 2717449 w 5966617"/>
              <a:gd name="connsiteY9" fmla="*/ 0 h 3626894"/>
              <a:gd name="connsiteX10" fmla="*/ 2717449 w 5966617"/>
              <a:gd name="connsiteY10" fmla="*/ 3626894 h 3626894"/>
              <a:gd name="connsiteX11" fmla="*/ 0 w 5966617"/>
              <a:gd name="connsiteY11" fmla="*/ 3626894 h 362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6617" h="3626894">
                <a:moveTo>
                  <a:pt x="5429411" y="0"/>
                </a:moveTo>
                <a:lnTo>
                  <a:pt x="5966617" y="0"/>
                </a:lnTo>
                <a:lnTo>
                  <a:pt x="5966617" y="3626894"/>
                </a:lnTo>
                <a:lnTo>
                  <a:pt x="5429411" y="3626894"/>
                </a:lnTo>
                <a:close/>
                <a:moveTo>
                  <a:pt x="2724649" y="0"/>
                </a:moveTo>
                <a:lnTo>
                  <a:pt x="5422211" y="0"/>
                </a:lnTo>
                <a:lnTo>
                  <a:pt x="5422211" y="3626894"/>
                </a:lnTo>
                <a:lnTo>
                  <a:pt x="2724649" y="3626894"/>
                </a:lnTo>
                <a:close/>
                <a:moveTo>
                  <a:pt x="0" y="0"/>
                </a:moveTo>
                <a:lnTo>
                  <a:pt x="2717449" y="0"/>
                </a:lnTo>
                <a:lnTo>
                  <a:pt x="2717449" y="3626894"/>
                </a:lnTo>
                <a:lnTo>
                  <a:pt x="0" y="3626894"/>
                </a:lnTo>
                <a:close/>
              </a:path>
            </a:pathLst>
          </a:custGeom>
          <a:solidFill>
            <a:srgbClr val="F0F0F0"/>
          </a:solidFill>
        </p:spPr>
        <p:txBody>
          <a:bodyPr wrap="square" bIns="792000" anchor="ctr" anchorCtr="0">
            <a:noAutofit/>
          </a:bodyPr>
          <a:lstStyle>
            <a:lvl1pPr algn="ctr">
              <a:lnSpc>
                <a:spcPct val="110000"/>
              </a:lnSpc>
              <a:defRPr sz="1200"/>
            </a:lvl1pPr>
          </a:lstStyle>
          <a:p>
            <a:r>
              <a:rPr lang="nl-NL" dirty="0"/>
              <a:t>Gebruik de knop ‘Afbeelding’ op het </a:t>
            </a:r>
            <a:r>
              <a:rPr lang="nl-NL" dirty="0" err="1"/>
              <a:t>ribbon</a:t>
            </a:r>
            <a:r>
              <a:rPr lang="nl-NL" dirty="0"/>
              <a:t> om een foto in te voegen</a:t>
            </a:r>
          </a:p>
        </p:txBody>
      </p:sp>
      <p:sp>
        <p:nvSpPr>
          <p:cNvPr id="19" name="Rectangle 18">
            <a:extLst>
              <a:ext uri="{FF2B5EF4-FFF2-40B4-BE49-F238E27FC236}">
                <a16:creationId xmlns:a16="http://schemas.microsoft.com/office/drawing/2014/main" id="{7BA7F95D-2E01-4B20-805A-A5197008BC99}"/>
              </a:ext>
            </a:extLst>
          </p:cNvPr>
          <p:cNvSpPr/>
          <p:nvPr/>
        </p:nvSpPr>
        <p:spPr>
          <a:xfrm>
            <a:off x="8938610" y="5967775"/>
            <a:ext cx="2714400" cy="360000"/>
          </a:xfrm>
          <a:prstGeom prst="rect">
            <a:avLst/>
          </a:prstGeom>
          <a:solidFill>
            <a:srgbClr val="BA6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Rectangle 19">
            <a:extLst>
              <a:ext uri="{FF2B5EF4-FFF2-40B4-BE49-F238E27FC236}">
                <a16:creationId xmlns:a16="http://schemas.microsoft.com/office/drawing/2014/main" id="{F8FE708A-A423-4FD3-813C-7D251EE9BF7E}"/>
              </a:ext>
            </a:extLst>
          </p:cNvPr>
          <p:cNvSpPr/>
          <p:nvPr/>
        </p:nvSpPr>
        <p:spPr>
          <a:xfrm>
            <a:off x="6225381" y="1980881"/>
            <a:ext cx="2714400" cy="360000"/>
          </a:xfrm>
          <a:prstGeom prst="rect">
            <a:avLst/>
          </a:prstGeom>
          <a:solidFill>
            <a:srgbClr val="BA6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11">
            <a:extLst>
              <a:ext uri="{FF2B5EF4-FFF2-40B4-BE49-F238E27FC236}">
                <a16:creationId xmlns:a16="http://schemas.microsoft.com/office/drawing/2014/main" id="{6CD3C305-55D8-45DC-A12A-BA7806694B3D}"/>
              </a:ext>
            </a:extLst>
          </p:cNvPr>
          <p:cNvSpPr/>
          <p:nvPr/>
        </p:nvSpPr>
        <p:spPr>
          <a:xfrm>
            <a:off x="8938610" y="5967775"/>
            <a:ext cx="2714400" cy="360000"/>
          </a:xfrm>
          <a:prstGeom prst="rect">
            <a:avLst/>
          </a:prstGeom>
          <a:solidFill>
            <a:srgbClr val="D19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tangle 12">
            <a:extLst>
              <a:ext uri="{FF2B5EF4-FFF2-40B4-BE49-F238E27FC236}">
                <a16:creationId xmlns:a16="http://schemas.microsoft.com/office/drawing/2014/main" id="{5EE9838D-D4D5-40B2-BB02-FE6961973458}"/>
              </a:ext>
            </a:extLst>
          </p:cNvPr>
          <p:cNvSpPr/>
          <p:nvPr/>
        </p:nvSpPr>
        <p:spPr>
          <a:xfrm>
            <a:off x="6225381" y="1980881"/>
            <a:ext cx="2714400" cy="360000"/>
          </a:xfrm>
          <a:prstGeom prst="rect">
            <a:avLst/>
          </a:prstGeom>
          <a:solidFill>
            <a:srgbClr val="D19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Title 1">
            <a:extLst>
              <a:ext uri="{FF2B5EF4-FFF2-40B4-BE49-F238E27FC236}">
                <a16:creationId xmlns:a16="http://schemas.microsoft.com/office/drawing/2014/main" id="{0F58E16B-E67F-4D0C-800B-F8CD9134F1A4}"/>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16" name="txtTop">
            <a:extLst>
              <a:ext uri="{FF2B5EF4-FFF2-40B4-BE49-F238E27FC236}">
                <a16:creationId xmlns:a16="http://schemas.microsoft.com/office/drawing/2014/main" id="{9CDC7041-973A-4C6F-B4AA-325E4EC90CB2}"/>
              </a:ext>
            </a:extLst>
          </p:cNvPr>
          <p:cNvSpPr>
            <a:spLocks noGrp="1"/>
          </p:cNvSpPr>
          <p:nvPr>
            <p:ph type="body" sz="quarter" idx="13" hasCustomPrompt="1"/>
          </p:nvPr>
        </p:nvSpPr>
        <p:spPr>
          <a:xfrm>
            <a:off x="793750" y="505165"/>
            <a:ext cx="105948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21" name="Text Placeholder 16">
            <a:extLst>
              <a:ext uri="{FF2B5EF4-FFF2-40B4-BE49-F238E27FC236}">
                <a16:creationId xmlns:a16="http://schemas.microsoft.com/office/drawing/2014/main" id="{23B010E1-0B17-49C6-86B5-17B2CD26B9C6}"/>
              </a:ext>
            </a:extLst>
          </p:cNvPr>
          <p:cNvSpPr>
            <a:spLocks noGrp="1"/>
          </p:cNvSpPr>
          <p:nvPr>
            <p:ph type="body" sz="quarter" idx="14" hasCustomPrompt="1"/>
          </p:nvPr>
        </p:nvSpPr>
        <p:spPr>
          <a:xfrm>
            <a:off x="793748" y="1291800"/>
            <a:ext cx="10594975"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
        <p:nvSpPr>
          <p:cNvPr id="17" name="Rectangle 16">
            <a:extLst>
              <a:ext uri="{FF2B5EF4-FFF2-40B4-BE49-F238E27FC236}">
                <a16:creationId xmlns:a16="http://schemas.microsoft.com/office/drawing/2014/main" id="{84A8E9EB-7106-43DC-82B2-79222197F050}"/>
              </a:ext>
            </a:extLst>
          </p:cNvPr>
          <p:cNvSpPr/>
          <p:nvPr userDrawn="1"/>
        </p:nvSpPr>
        <p:spPr>
          <a:xfrm>
            <a:off x="8938610" y="5967775"/>
            <a:ext cx="2714400" cy="360000"/>
          </a:xfrm>
          <a:prstGeom prst="rect">
            <a:avLst/>
          </a:prstGeom>
          <a:solidFill>
            <a:srgbClr val="D19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Rectangle 21">
            <a:extLst>
              <a:ext uri="{FF2B5EF4-FFF2-40B4-BE49-F238E27FC236}">
                <a16:creationId xmlns:a16="http://schemas.microsoft.com/office/drawing/2014/main" id="{12E665E4-567E-4571-9CDE-9A687C5838E4}"/>
              </a:ext>
            </a:extLst>
          </p:cNvPr>
          <p:cNvSpPr/>
          <p:nvPr userDrawn="1"/>
        </p:nvSpPr>
        <p:spPr>
          <a:xfrm>
            <a:off x="6225381" y="1980881"/>
            <a:ext cx="2714400" cy="360000"/>
          </a:xfrm>
          <a:prstGeom prst="rect">
            <a:avLst/>
          </a:prstGeom>
          <a:solidFill>
            <a:srgbClr val="D19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04036668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 leeg">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B2B243B-3355-4468-A30F-59C5689BF038}"/>
              </a:ext>
            </a:extLst>
          </p:cNvPr>
          <p:cNvGrpSpPr/>
          <p:nvPr/>
        </p:nvGrpSpPr>
        <p:grpSpPr>
          <a:xfrm>
            <a:off x="786831" y="0"/>
            <a:ext cx="10870403" cy="6858000"/>
            <a:chOff x="786831" y="0"/>
            <a:chExt cx="10870403" cy="6858000"/>
          </a:xfrm>
        </p:grpSpPr>
        <p:cxnSp>
          <p:nvCxnSpPr>
            <p:cNvPr id="23" name="Straight Connector 22">
              <a:extLst>
                <a:ext uri="{FF2B5EF4-FFF2-40B4-BE49-F238E27FC236}">
                  <a16:creationId xmlns:a16="http://schemas.microsoft.com/office/drawing/2014/main" id="{995C3A39-6996-43CA-A46A-CFD041B7936B}"/>
                </a:ext>
              </a:extLst>
            </p:cNvPr>
            <p:cNvCxnSpPr>
              <a:cxnSpLocks/>
            </p:cNvCxnSpPr>
            <p:nvPr/>
          </p:nvCxnSpPr>
          <p:spPr>
            <a:xfrm>
              <a:off x="786831"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5CEE6F-0ADF-4BD1-B937-B2C0AEEDB1E9}"/>
                </a:ext>
              </a:extLst>
            </p:cNvPr>
            <p:cNvCxnSpPr>
              <a:cxnSpLocks/>
            </p:cNvCxnSpPr>
            <p:nvPr/>
          </p:nvCxnSpPr>
          <p:spPr>
            <a:xfrm>
              <a:off x="3504432"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6A86BEF-E9D6-47AF-BABF-B4DB660E25BD}"/>
                </a:ext>
              </a:extLst>
            </p:cNvPr>
            <p:cNvCxnSpPr>
              <a:cxnSpLocks/>
            </p:cNvCxnSpPr>
            <p:nvPr/>
          </p:nvCxnSpPr>
          <p:spPr>
            <a:xfrm>
              <a:off x="6222033"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8D6F25-0ABD-4E5F-AEE3-36EC4020A5E0}"/>
                </a:ext>
              </a:extLst>
            </p:cNvPr>
            <p:cNvCxnSpPr>
              <a:cxnSpLocks/>
            </p:cNvCxnSpPr>
            <p:nvPr/>
          </p:nvCxnSpPr>
          <p:spPr>
            <a:xfrm>
              <a:off x="89396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BB53B4-E2E7-4CEE-A913-DE467B527058}"/>
                </a:ext>
              </a:extLst>
            </p:cNvPr>
            <p:cNvCxnSpPr>
              <a:cxnSpLocks/>
            </p:cNvCxnSpPr>
            <p:nvPr/>
          </p:nvCxnSpPr>
          <p:spPr>
            <a:xfrm>
              <a:off x="116572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chemeClr val="bg1"/>
                </a:solidFill>
              </a:defRPr>
            </a:lvl1pPr>
          </a:lstStyle>
          <a:p>
            <a:r>
              <a:rPr lang="nl-NL" dirty="0"/>
              <a:t>Openbaar</a:t>
            </a:r>
          </a:p>
        </p:txBody>
      </p:sp>
      <p:grpSp>
        <p:nvGrpSpPr>
          <p:cNvPr id="73" name="Group 72">
            <a:extLst>
              <a:ext uri="{FF2B5EF4-FFF2-40B4-BE49-F238E27FC236}">
                <a16:creationId xmlns:a16="http://schemas.microsoft.com/office/drawing/2014/main" id="{AEA948CF-68D1-4159-A4A4-F77631B0366F}"/>
              </a:ext>
            </a:extLst>
          </p:cNvPr>
          <p:cNvGrpSpPr>
            <a:grpSpLocks noChangeAspect="1"/>
          </p:cNvGrpSpPr>
          <p:nvPr userDrawn="1"/>
        </p:nvGrpSpPr>
        <p:grpSpPr>
          <a:xfrm>
            <a:off x="0" y="0"/>
            <a:ext cx="529200" cy="2139535"/>
            <a:chOff x="374534" y="1058069"/>
            <a:chExt cx="833628" cy="3370325"/>
          </a:xfrm>
        </p:grpSpPr>
        <p:sp>
          <p:nvSpPr>
            <p:cNvPr id="74" name="Freeform: Shape 73">
              <a:extLst>
                <a:ext uri="{FF2B5EF4-FFF2-40B4-BE49-F238E27FC236}">
                  <a16:creationId xmlns:a16="http://schemas.microsoft.com/office/drawing/2014/main" id="{464A52D6-FF98-401F-9E23-A8FBA18B45D6}"/>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75" name="Group 74">
              <a:extLst>
                <a:ext uri="{FF2B5EF4-FFF2-40B4-BE49-F238E27FC236}">
                  <a16:creationId xmlns:a16="http://schemas.microsoft.com/office/drawing/2014/main" id="{C60C696B-6F9C-4E08-A98D-A1694B6E2D43}"/>
                </a:ext>
              </a:extLst>
            </p:cNvPr>
            <p:cNvGrpSpPr/>
            <p:nvPr userDrawn="1"/>
          </p:nvGrpSpPr>
          <p:grpSpPr>
            <a:xfrm>
              <a:off x="607167" y="1506981"/>
              <a:ext cx="368883" cy="2472119"/>
              <a:chOff x="607167" y="1506981"/>
              <a:chExt cx="368883" cy="2472119"/>
            </a:xfrm>
          </p:grpSpPr>
          <p:sp>
            <p:nvSpPr>
              <p:cNvPr id="76" name="Freeform: Shape 75">
                <a:extLst>
                  <a:ext uri="{FF2B5EF4-FFF2-40B4-BE49-F238E27FC236}">
                    <a16:creationId xmlns:a16="http://schemas.microsoft.com/office/drawing/2014/main" id="{88FE5924-3B16-4353-916F-C898C78057A8}"/>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77" name="Freeform: Shape 76">
                <a:extLst>
                  <a:ext uri="{FF2B5EF4-FFF2-40B4-BE49-F238E27FC236}">
                    <a16:creationId xmlns:a16="http://schemas.microsoft.com/office/drawing/2014/main" id="{A63F9FEF-97BE-47D5-A5D2-5AD37759E885}"/>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78" name="Freeform: Shape 77">
                <a:extLst>
                  <a:ext uri="{FF2B5EF4-FFF2-40B4-BE49-F238E27FC236}">
                    <a16:creationId xmlns:a16="http://schemas.microsoft.com/office/drawing/2014/main" id="{3BDC55EC-E441-4E2F-90DD-1617F9A6C512}"/>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79" name="Freeform: Shape 78">
                <a:extLst>
                  <a:ext uri="{FF2B5EF4-FFF2-40B4-BE49-F238E27FC236}">
                    <a16:creationId xmlns:a16="http://schemas.microsoft.com/office/drawing/2014/main" id="{34789935-0CFB-4794-AF36-4CB403D51296}"/>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80" name="Freeform: Shape 79">
                <a:extLst>
                  <a:ext uri="{FF2B5EF4-FFF2-40B4-BE49-F238E27FC236}">
                    <a16:creationId xmlns:a16="http://schemas.microsoft.com/office/drawing/2014/main" id="{420E2273-72D3-4903-930A-CB08DBC1F7F0}"/>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81" name="Freeform: Shape 80">
                <a:extLst>
                  <a:ext uri="{FF2B5EF4-FFF2-40B4-BE49-F238E27FC236}">
                    <a16:creationId xmlns:a16="http://schemas.microsoft.com/office/drawing/2014/main" id="{798E30CA-C38E-4920-B745-B56461274468}"/>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82" name="Freeform: Shape 81">
                <a:extLst>
                  <a:ext uri="{FF2B5EF4-FFF2-40B4-BE49-F238E27FC236}">
                    <a16:creationId xmlns:a16="http://schemas.microsoft.com/office/drawing/2014/main" id="{A1DC3B85-9FE5-438D-BAE3-9688CC47DB80}"/>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83" name="Freeform: Shape 82">
                <a:extLst>
                  <a:ext uri="{FF2B5EF4-FFF2-40B4-BE49-F238E27FC236}">
                    <a16:creationId xmlns:a16="http://schemas.microsoft.com/office/drawing/2014/main" id="{CF5A0ED3-BE35-474E-9D69-444EC5D4344F}"/>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84" name="Freeform: Shape 83">
                <a:extLst>
                  <a:ext uri="{FF2B5EF4-FFF2-40B4-BE49-F238E27FC236}">
                    <a16:creationId xmlns:a16="http://schemas.microsoft.com/office/drawing/2014/main" id="{7E5ED4E4-DABA-400A-8DFA-EA15394103CB}"/>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85" name="Freeform: Shape 84">
                <a:extLst>
                  <a:ext uri="{FF2B5EF4-FFF2-40B4-BE49-F238E27FC236}">
                    <a16:creationId xmlns:a16="http://schemas.microsoft.com/office/drawing/2014/main" id="{BE55717C-F67C-4900-8D6D-788199168BBC}"/>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1570177719"/>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vider met Tekstvlak">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88A655A-67B5-4EC0-A384-C91A868CBDD9}"/>
              </a:ext>
            </a:extLst>
          </p:cNvPr>
          <p:cNvGrpSpPr/>
          <p:nvPr/>
        </p:nvGrpSpPr>
        <p:grpSpPr>
          <a:xfrm>
            <a:off x="786831" y="0"/>
            <a:ext cx="10870403" cy="6858000"/>
            <a:chOff x="786831" y="0"/>
            <a:chExt cx="10870403" cy="6858000"/>
          </a:xfrm>
        </p:grpSpPr>
        <p:cxnSp>
          <p:nvCxnSpPr>
            <p:cNvPr id="24" name="Straight Connector 23">
              <a:extLst>
                <a:ext uri="{FF2B5EF4-FFF2-40B4-BE49-F238E27FC236}">
                  <a16:creationId xmlns:a16="http://schemas.microsoft.com/office/drawing/2014/main" id="{28D73159-46BD-4BC5-81F5-E564DBB092FA}"/>
                </a:ext>
              </a:extLst>
            </p:cNvPr>
            <p:cNvCxnSpPr>
              <a:cxnSpLocks/>
            </p:cNvCxnSpPr>
            <p:nvPr/>
          </p:nvCxnSpPr>
          <p:spPr>
            <a:xfrm>
              <a:off x="786831"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C77DAEB-FBC0-4A85-8E92-FE46CAB5507E}"/>
                </a:ext>
              </a:extLst>
            </p:cNvPr>
            <p:cNvCxnSpPr>
              <a:cxnSpLocks/>
            </p:cNvCxnSpPr>
            <p:nvPr/>
          </p:nvCxnSpPr>
          <p:spPr>
            <a:xfrm>
              <a:off x="3504432"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654D9B7-E483-47C2-9D3E-35788918F473}"/>
                </a:ext>
              </a:extLst>
            </p:cNvPr>
            <p:cNvCxnSpPr>
              <a:cxnSpLocks/>
            </p:cNvCxnSpPr>
            <p:nvPr/>
          </p:nvCxnSpPr>
          <p:spPr>
            <a:xfrm>
              <a:off x="6222033"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F2FF62F-E747-4B78-96BE-0B413FF38683}"/>
                </a:ext>
              </a:extLst>
            </p:cNvPr>
            <p:cNvCxnSpPr>
              <a:cxnSpLocks/>
            </p:cNvCxnSpPr>
            <p:nvPr/>
          </p:nvCxnSpPr>
          <p:spPr>
            <a:xfrm>
              <a:off x="89396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ABC28B-B17A-4A4C-9A8C-82EF4DB6F309}"/>
                </a:ext>
              </a:extLst>
            </p:cNvPr>
            <p:cNvCxnSpPr>
              <a:cxnSpLocks/>
            </p:cNvCxnSpPr>
            <p:nvPr/>
          </p:nvCxnSpPr>
          <p:spPr>
            <a:xfrm>
              <a:off x="116572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chemeClr val="bg1"/>
                </a:solidFill>
              </a:defRPr>
            </a:lvl1pPr>
          </a:lstStyle>
          <a:p>
            <a:r>
              <a:rPr lang="nl-NL" dirty="0"/>
              <a:t>Openbaar</a:t>
            </a:r>
          </a:p>
        </p:txBody>
      </p:sp>
      <p:sp>
        <p:nvSpPr>
          <p:cNvPr id="22" name="Title 1">
            <a:extLst>
              <a:ext uri="{FF2B5EF4-FFF2-40B4-BE49-F238E27FC236}">
                <a16:creationId xmlns:a16="http://schemas.microsoft.com/office/drawing/2014/main" id="{32B8EF51-A223-4FED-A130-1A9CC812A8DA}"/>
              </a:ext>
            </a:extLst>
          </p:cNvPr>
          <p:cNvSpPr>
            <a:spLocks noGrp="1"/>
          </p:cNvSpPr>
          <p:nvPr>
            <p:ph type="ctrTitle" hasCustomPrompt="1"/>
          </p:nvPr>
        </p:nvSpPr>
        <p:spPr>
          <a:xfrm>
            <a:off x="6225434" y="2139535"/>
            <a:ext cx="5966566" cy="2700000"/>
          </a:xfrm>
          <a:solidFill>
            <a:srgbClr val="21305B"/>
          </a:solidFill>
        </p:spPr>
        <p:txBody>
          <a:bodyPr lIns="360000" tIns="180000" rIns="468000" bIns="360000" anchor="ctr" anchorCtr="0">
            <a:noAutofit/>
          </a:bodyPr>
          <a:lstStyle>
            <a:lvl1pPr algn="l">
              <a:lnSpc>
                <a:spcPct val="110000"/>
              </a:lnSpc>
              <a:defRPr sz="2800" b="1" u="none">
                <a:solidFill>
                  <a:schemeClr val="bg1"/>
                </a:solidFill>
              </a:defRPr>
            </a:lvl1pPr>
          </a:lstStyle>
          <a:p>
            <a:r>
              <a:rPr lang="nl-NL" dirty="0"/>
              <a:t>Klik om </a:t>
            </a:r>
            <a:r>
              <a:rPr lang="nl-NL" dirty="0" err="1"/>
              <a:t>divider</a:t>
            </a:r>
            <a:r>
              <a:rPr lang="nl-NL" dirty="0"/>
              <a:t> titel </a:t>
            </a:r>
            <a:br>
              <a:rPr lang="nl-NL" dirty="0"/>
            </a:br>
            <a:r>
              <a:rPr lang="nl-NL" dirty="0"/>
              <a:t>aan te passen</a:t>
            </a:r>
          </a:p>
        </p:txBody>
      </p:sp>
      <p:grpSp>
        <p:nvGrpSpPr>
          <p:cNvPr id="74" name="Group 73">
            <a:extLst>
              <a:ext uri="{FF2B5EF4-FFF2-40B4-BE49-F238E27FC236}">
                <a16:creationId xmlns:a16="http://schemas.microsoft.com/office/drawing/2014/main" id="{1AC25F56-AF39-4DD0-AB07-629FB663DD40}"/>
              </a:ext>
            </a:extLst>
          </p:cNvPr>
          <p:cNvGrpSpPr>
            <a:grpSpLocks noChangeAspect="1"/>
          </p:cNvGrpSpPr>
          <p:nvPr userDrawn="1"/>
        </p:nvGrpSpPr>
        <p:grpSpPr>
          <a:xfrm>
            <a:off x="0" y="0"/>
            <a:ext cx="529200" cy="2139535"/>
            <a:chOff x="374534" y="1058069"/>
            <a:chExt cx="833628" cy="3370325"/>
          </a:xfrm>
        </p:grpSpPr>
        <p:sp>
          <p:nvSpPr>
            <p:cNvPr id="75" name="Freeform: Shape 74">
              <a:extLst>
                <a:ext uri="{FF2B5EF4-FFF2-40B4-BE49-F238E27FC236}">
                  <a16:creationId xmlns:a16="http://schemas.microsoft.com/office/drawing/2014/main" id="{CC58CF2E-AA47-4FE4-B651-0485E55EFF81}"/>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76" name="Group 75">
              <a:extLst>
                <a:ext uri="{FF2B5EF4-FFF2-40B4-BE49-F238E27FC236}">
                  <a16:creationId xmlns:a16="http://schemas.microsoft.com/office/drawing/2014/main" id="{6F0D06C8-0F71-4A38-81E4-9EC0064321B6}"/>
                </a:ext>
              </a:extLst>
            </p:cNvPr>
            <p:cNvGrpSpPr/>
            <p:nvPr userDrawn="1"/>
          </p:nvGrpSpPr>
          <p:grpSpPr>
            <a:xfrm>
              <a:off x="607167" y="1506981"/>
              <a:ext cx="368883" cy="2472119"/>
              <a:chOff x="607167" y="1506981"/>
              <a:chExt cx="368883" cy="2472119"/>
            </a:xfrm>
          </p:grpSpPr>
          <p:sp>
            <p:nvSpPr>
              <p:cNvPr id="77" name="Freeform: Shape 76">
                <a:extLst>
                  <a:ext uri="{FF2B5EF4-FFF2-40B4-BE49-F238E27FC236}">
                    <a16:creationId xmlns:a16="http://schemas.microsoft.com/office/drawing/2014/main" id="{67141F03-B5F0-4E02-A5C9-4CB3875FB633}"/>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78" name="Freeform: Shape 77">
                <a:extLst>
                  <a:ext uri="{FF2B5EF4-FFF2-40B4-BE49-F238E27FC236}">
                    <a16:creationId xmlns:a16="http://schemas.microsoft.com/office/drawing/2014/main" id="{D86D2AD9-C979-4E39-878F-54A93FFDE7E9}"/>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79" name="Freeform: Shape 78">
                <a:extLst>
                  <a:ext uri="{FF2B5EF4-FFF2-40B4-BE49-F238E27FC236}">
                    <a16:creationId xmlns:a16="http://schemas.microsoft.com/office/drawing/2014/main" id="{CD4E5E3A-C6F3-45BB-94BB-8213A106CB21}"/>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80" name="Freeform: Shape 79">
                <a:extLst>
                  <a:ext uri="{FF2B5EF4-FFF2-40B4-BE49-F238E27FC236}">
                    <a16:creationId xmlns:a16="http://schemas.microsoft.com/office/drawing/2014/main" id="{04B6B7F0-3AD5-40C0-9739-26AEEB3BD0A6}"/>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81" name="Freeform: Shape 80">
                <a:extLst>
                  <a:ext uri="{FF2B5EF4-FFF2-40B4-BE49-F238E27FC236}">
                    <a16:creationId xmlns:a16="http://schemas.microsoft.com/office/drawing/2014/main" id="{9E3EEDED-88E7-4D89-B6FF-F6718A560521}"/>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82" name="Freeform: Shape 81">
                <a:extLst>
                  <a:ext uri="{FF2B5EF4-FFF2-40B4-BE49-F238E27FC236}">
                    <a16:creationId xmlns:a16="http://schemas.microsoft.com/office/drawing/2014/main" id="{37FC60AA-2146-4098-993E-05C29C4C34A4}"/>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83" name="Freeform: Shape 82">
                <a:extLst>
                  <a:ext uri="{FF2B5EF4-FFF2-40B4-BE49-F238E27FC236}">
                    <a16:creationId xmlns:a16="http://schemas.microsoft.com/office/drawing/2014/main" id="{2A651D0D-3AFA-485C-B9C6-1075BDAC1AF0}"/>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84" name="Freeform: Shape 83">
                <a:extLst>
                  <a:ext uri="{FF2B5EF4-FFF2-40B4-BE49-F238E27FC236}">
                    <a16:creationId xmlns:a16="http://schemas.microsoft.com/office/drawing/2014/main" id="{31B60ED3-CBF7-4C21-A790-8FD2B5D62BE7}"/>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85" name="Freeform: Shape 84">
                <a:extLst>
                  <a:ext uri="{FF2B5EF4-FFF2-40B4-BE49-F238E27FC236}">
                    <a16:creationId xmlns:a16="http://schemas.microsoft.com/office/drawing/2014/main" id="{4345401B-31BA-488B-A712-ADD43798DC57}"/>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86" name="Freeform: Shape 85">
                <a:extLst>
                  <a:ext uri="{FF2B5EF4-FFF2-40B4-BE49-F238E27FC236}">
                    <a16:creationId xmlns:a16="http://schemas.microsoft.com/office/drawing/2014/main" id="{3676E68C-E415-4E00-A194-84CE62672DEC}"/>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167520031"/>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met Tekst">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1CF6A81-C5B1-4C67-8EEC-8C51AFC75593}"/>
              </a:ext>
            </a:extLst>
          </p:cNvPr>
          <p:cNvGrpSpPr/>
          <p:nvPr/>
        </p:nvGrpSpPr>
        <p:grpSpPr>
          <a:xfrm>
            <a:off x="786831" y="0"/>
            <a:ext cx="10870403" cy="6858000"/>
            <a:chOff x="786831" y="0"/>
            <a:chExt cx="10870403" cy="6858000"/>
          </a:xfrm>
        </p:grpSpPr>
        <p:cxnSp>
          <p:nvCxnSpPr>
            <p:cNvPr id="24" name="Straight Connector 23">
              <a:extLst>
                <a:ext uri="{FF2B5EF4-FFF2-40B4-BE49-F238E27FC236}">
                  <a16:creationId xmlns:a16="http://schemas.microsoft.com/office/drawing/2014/main" id="{5BD4526D-B944-46A3-BE55-7A5E745D5A9F}"/>
                </a:ext>
              </a:extLst>
            </p:cNvPr>
            <p:cNvCxnSpPr>
              <a:cxnSpLocks/>
            </p:cNvCxnSpPr>
            <p:nvPr/>
          </p:nvCxnSpPr>
          <p:spPr>
            <a:xfrm>
              <a:off x="786831"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1CAC27-1E25-4D26-A1ED-C0006932A167}"/>
                </a:ext>
              </a:extLst>
            </p:cNvPr>
            <p:cNvCxnSpPr>
              <a:cxnSpLocks/>
            </p:cNvCxnSpPr>
            <p:nvPr/>
          </p:nvCxnSpPr>
          <p:spPr>
            <a:xfrm>
              <a:off x="3504432"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24A9655-3BC5-44CD-B6D9-D82823323659}"/>
                </a:ext>
              </a:extLst>
            </p:cNvPr>
            <p:cNvCxnSpPr>
              <a:cxnSpLocks/>
            </p:cNvCxnSpPr>
            <p:nvPr/>
          </p:nvCxnSpPr>
          <p:spPr>
            <a:xfrm>
              <a:off x="6222033"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493769-D1C6-43DA-B419-48243988BE2F}"/>
                </a:ext>
              </a:extLst>
            </p:cNvPr>
            <p:cNvCxnSpPr>
              <a:cxnSpLocks/>
            </p:cNvCxnSpPr>
            <p:nvPr/>
          </p:nvCxnSpPr>
          <p:spPr>
            <a:xfrm>
              <a:off x="89396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B7F05EF-65FB-43D5-BC4C-7E181AB7141E}"/>
                </a:ext>
              </a:extLst>
            </p:cNvPr>
            <p:cNvCxnSpPr>
              <a:cxnSpLocks/>
            </p:cNvCxnSpPr>
            <p:nvPr/>
          </p:nvCxnSpPr>
          <p:spPr>
            <a:xfrm>
              <a:off x="116572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chemeClr val="bg1"/>
                </a:solidFill>
              </a:defRPr>
            </a:lvl1pPr>
          </a:lstStyle>
          <a:p>
            <a:r>
              <a:rPr lang="nl-NL" dirty="0"/>
              <a:t>Openbaar</a:t>
            </a:r>
          </a:p>
        </p:txBody>
      </p:sp>
      <p:sp>
        <p:nvSpPr>
          <p:cNvPr id="22" name="Title 1">
            <a:extLst>
              <a:ext uri="{FF2B5EF4-FFF2-40B4-BE49-F238E27FC236}">
                <a16:creationId xmlns:a16="http://schemas.microsoft.com/office/drawing/2014/main" id="{32B8EF51-A223-4FED-A130-1A9CC812A8DA}"/>
              </a:ext>
            </a:extLst>
          </p:cNvPr>
          <p:cNvSpPr>
            <a:spLocks noGrp="1"/>
          </p:cNvSpPr>
          <p:nvPr>
            <p:ph type="ctrTitle" hasCustomPrompt="1"/>
          </p:nvPr>
        </p:nvSpPr>
        <p:spPr>
          <a:xfrm>
            <a:off x="6218630" y="2139535"/>
            <a:ext cx="5424997" cy="2297994"/>
          </a:xfrm>
          <a:noFill/>
        </p:spPr>
        <p:txBody>
          <a:bodyPr lIns="0" tIns="0" rIns="0" bIns="0" anchor="t" anchorCtr="0">
            <a:noAutofit/>
          </a:bodyPr>
          <a:lstStyle>
            <a:lvl1pPr algn="l">
              <a:lnSpc>
                <a:spcPct val="110000"/>
              </a:lnSpc>
              <a:defRPr sz="3600" b="1" u="none">
                <a:solidFill>
                  <a:srgbClr val="21305B"/>
                </a:solidFill>
              </a:defRPr>
            </a:lvl1pPr>
          </a:lstStyle>
          <a:p>
            <a:r>
              <a:rPr lang="nl-NL" dirty="0"/>
              <a:t>Klik om </a:t>
            </a:r>
            <a:r>
              <a:rPr lang="nl-NL" dirty="0" err="1"/>
              <a:t>divider</a:t>
            </a:r>
            <a:r>
              <a:rPr lang="nl-NL" dirty="0"/>
              <a:t> </a:t>
            </a:r>
            <a:br>
              <a:rPr lang="nl-NL" dirty="0"/>
            </a:br>
            <a:r>
              <a:rPr lang="nl-NL" dirty="0"/>
              <a:t>titel aan te passen</a:t>
            </a:r>
          </a:p>
        </p:txBody>
      </p:sp>
      <p:grpSp>
        <p:nvGrpSpPr>
          <p:cNvPr id="74" name="Group 73">
            <a:extLst>
              <a:ext uri="{FF2B5EF4-FFF2-40B4-BE49-F238E27FC236}">
                <a16:creationId xmlns:a16="http://schemas.microsoft.com/office/drawing/2014/main" id="{BB0C95C9-E152-4F32-929C-A38D8047EA14}"/>
              </a:ext>
            </a:extLst>
          </p:cNvPr>
          <p:cNvGrpSpPr>
            <a:grpSpLocks noChangeAspect="1"/>
          </p:cNvGrpSpPr>
          <p:nvPr userDrawn="1"/>
        </p:nvGrpSpPr>
        <p:grpSpPr>
          <a:xfrm>
            <a:off x="0" y="0"/>
            <a:ext cx="529200" cy="2139535"/>
            <a:chOff x="374534" y="1058069"/>
            <a:chExt cx="833628" cy="3370325"/>
          </a:xfrm>
        </p:grpSpPr>
        <p:sp>
          <p:nvSpPr>
            <p:cNvPr id="75" name="Freeform: Shape 74">
              <a:extLst>
                <a:ext uri="{FF2B5EF4-FFF2-40B4-BE49-F238E27FC236}">
                  <a16:creationId xmlns:a16="http://schemas.microsoft.com/office/drawing/2014/main" id="{1E29BBAF-69FF-4FCA-824F-B3E3EF1F63E3}"/>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76" name="Group 75">
              <a:extLst>
                <a:ext uri="{FF2B5EF4-FFF2-40B4-BE49-F238E27FC236}">
                  <a16:creationId xmlns:a16="http://schemas.microsoft.com/office/drawing/2014/main" id="{A6EF5C3A-DDDC-4420-B15D-383128CF9966}"/>
                </a:ext>
              </a:extLst>
            </p:cNvPr>
            <p:cNvGrpSpPr/>
            <p:nvPr userDrawn="1"/>
          </p:nvGrpSpPr>
          <p:grpSpPr>
            <a:xfrm>
              <a:off x="607167" y="1506981"/>
              <a:ext cx="368883" cy="2472119"/>
              <a:chOff x="607167" y="1506981"/>
              <a:chExt cx="368883" cy="2472119"/>
            </a:xfrm>
          </p:grpSpPr>
          <p:sp>
            <p:nvSpPr>
              <p:cNvPr id="77" name="Freeform: Shape 76">
                <a:extLst>
                  <a:ext uri="{FF2B5EF4-FFF2-40B4-BE49-F238E27FC236}">
                    <a16:creationId xmlns:a16="http://schemas.microsoft.com/office/drawing/2014/main" id="{4FF34D95-D75D-43BC-95EE-F2996DAF0FE6}"/>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78" name="Freeform: Shape 77">
                <a:extLst>
                  <a:ext uri="{FF2B5EF4-FFF2-40B4-BE49-F238E27FC236}">
                    <a16:creationId xmlns:a16="http://schemas.microsoft.com/office/drawing/2014/main" id="{2D0B6822-73EA-4784-9793-F487BF50ECF4}"/>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79" name="Freeform: Shape 78">
                <a:extLst>
                  <a:ext uri="{FF2B5EF4-FFF2-40B4-BE49-F238E27FC236}">
                    <a16:creationId xmlns:a16="http://schemas.microsoft.com/office/drawing/2014/main" id="{2881F732-9F62-4788-A66D-5F54BB9EBD37}"/>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80" name="Freeform: Shape 79">
                <a:extLst>
                  <a:ext uri="{FF2B5EF4-FFF2-40B4-BE49-F238E27FC236}">
                    <a16:creationId xmlns:a16="http://schemas.microsoft.com/office/drawing/2014/main" id="{B65347D4-7F2C-4D90-BE16-20C02253BA89}"/>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81" name="Freeform: Shape 80">
                <a:extLst>
                  <a:ext uri="{FF2B5EF4-FFF2-40B4-BE49-F238E27FC236}">
                    <a16:creationId xmlns:a16="http://schemas.microsoft.com/office/drawing/2014/main" id="{F71CE93E-D86D-4022-94D2-C70204CB2FCA}"/>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82" name="Freeform: Shape 81">
                <a:extLst>
                  <a:ext uri="{FF2B5EF4-FFF2-40B4-BE49-F238E27FC236}">
                    <a16:creationId xmlns:a16="http://schemas.microsoft.com/office/drawing/2014/main" id="{C00AF8E3-6083-4B37-B49A-932E0BB4D509}"/>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83" name="Freeform: Shape 82">
                <a:extLst>
                  <a:ext uri="{FF2B5EF4-FFF2-40B4-BE49-F238E27FC236}">
                    <a16:creationId xmlns:a16="http://schemas.microsoft.com/office/drawing/2014/main" id="{6BAF3447-1D56-46D1-A4F4-7064E00AC0B9}"/>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84" name="Freeform: Shape 83">
                <a:extLst>
                  <a:ext uri="{FF2B5EF4-FFF2-40B4-BE49-F238E27FC236}">
                    <a16:creationId xmlns:a16="http://schemas.microsoft.com/office/drawing/2014/main" id="{E7090047-4E15-41F4-95EB-57077340FE76}"/>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85" name="Freeform: Shape 84">
                <a:extLst>
                  <a:ext uri="{FF2B5EF4-FFF2-40B4-BE49-F238E27FC236}">
                    <a16:creationId xmlns:a16="http://schemas.microsoft.com/office/drawing/2014/main" id="{D7F44AFC-222A-4B0D-9CC0-6E7E7CE6CA56}"/>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86" name="Freeform: Shape 85">
                <a:extLst>
                  <a:ext uri="{FF2B5EF4-FFF2-40B4-BE49-F238E27FC236}">
                    <a16:creationId xmlns:a16="http://schemas.microsoft.com/office/drawing/2014/main" id="{4E18A9E0-6BF3-4972-BDCB-5ECB1A7CB39B}"/>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882512056"/>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ind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5F45A30-DE29-4B90-83F5-33BFEA4A8364}"/>
              </a:ext>
            </a:extLst>
          </p:cNvPr>
          <p:cNvSpPr/>
          <p:nvPr userDrawn="1"/>
        </p:nvSpPr>
        <p:spPr>
          <a:xfrm>
            <a:off x="6222032" y="0"/>
            <a:ext cx="5435202" cy="6858000"/>
          </a:xfrm>
          <a:prstGeom prst="rect">
            <a:avLst/>
          </a:prstGeom>
          <a:solidFill>
            <a:srgbClr val="21305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 dirty="0"/>
          </a:p>
        </p:txBody>
      </p:sp>
      <p:grpSp>
        <p:nvGrpSpPr>
          <p:cNvPr id="25" name="Group 24">
            <a:extLst>
              <a:ext uri="{FF2B5EF4-FFF2-40B4-BE49-F238E27FC236}">
                <a16:creationId xmlns:a16="http://schemas.microsoft.com/office/drawing/2014/main" id="{0ACA188D-D2A0-4269-84E2-EB8E57934476}"/>
              </a:ext>
            </a:extLst>
          </p:cNvPr>
          <p:cNvGrpSpPr/>
          <p:nvPr/>
        </p:nvGrpSpPr>
        <p:grpSpPr>
          <a:xfrm>
            <a:off x="786831" y="0"/>
            <a:ext cx="10870403" cy="6858000"/>
            <a:chOff x="786831" y="0"/>
            <a:chExt cx="10870403" cy="6858000"/>
          </a:xfrm>
        </p:grpSpPr>
        <p:cxnSp>
          <p:nvCxnSpPr>
            <p:cNvPr id="26" name="Straight Connector 25">
              <a:extLst>
                <a:ext uri="{FF2B5EF4-FFF2-40B4-BE49-F238E27FC236}">
                  <a16:creationId xmlns:a16="http://schemas.microsoft.com/office/drawing/2014/main" id="{FFAA8A8D-0DE7-4BEC-8462-2CB38393BAFF}"/>
                </a:ext>
              </a:extLst>
            </p:cNvPr>
            <p:cNvCxnSpPr>
              <a:cxnSpLocks/>
            </p:cNvCxnSpPr>
            <p:nvPr/>
          </p:nvCxnSpPr>
          <p:spPr>
            <a:xfrm>
              <a:off x="786831"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5195FC2-229A-4CC4-BC1E-DF3EF093E5CB}"/>
                </a:ext>
              </a:extLst>
            </p:cNvPr>
            <p:cNvCxnSpPr>
              <a:cxnSpLocks/>
            </p:cNvCxnSpPr>
            <p:nvPr/>
          </p:nvCxnSpPr>
          <p:spPr>
            <a:xfrm>
              <a:off x="3504432"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61CCDD-4D5D-4417-8D1A-F18D2D31D621}"/>
                </a:ext>
              </a:extLst>
            </p:cNvPr>
            <p:cNvCxnSpPr>
              <a:cxnSpLocks/>
            </p:cNvCxnSpPr>
            <p:nvPr/>
          </p:nvCxnSpPr>
          <p:spPr>
            <a:xfrm>
              <a:off x="6222033"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DA42DE9-5A63-45ED-B744-E05C283D720D}"/>
                </a:ext>
              </a:extLst>
            </p:cNvPr>
            <p:cNvCxnSpPr>
              <a:cxnSpLocks/>
            </p:cNvCxnSpPr>
            <p:nvPr/>
          </p:nvCxnSpPr>
          <p:spPr>
            <a:xfrm>
              <a:off x="116572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rgbClr val="21305B"/>
                </a:solidFill>
              </a:defRPr>
            </a:lvl1pPr>
          </a:lstStyle>
          <a:p>
            <a:r>
              <a:rPr lang="nl-NL" dirty="0"/>
              <a:t>Openbaar</a:t>
            </a:r>
          </a:p>
        </p:txBody>
      </p:sp>
      <p:cxnSp>
        <p:nvCxnSpPr>
          <p:cNvPr id="49" name="Straight Connector 48">
            <a:extLst>
              <a:ext uri="{FF2B5EF4-FFF2-40B4-BE49-F238E27FC236}">
                <a16:creationId xmlns:a16="http://schemas.microsoft.com/office/drawing/2014/main" id="{0389A776-ECDC-4ED3-9E55-07F16FADD356}"/>
              </a:ext>
            </a:extLst>
          </p:cNvPr>
          <p:cNvCxnSpPr>
            <a:cxnSpLocks/>
          </p:cNvCxnSpPr>
          <p:nvPr/>
        </p:nvCxnSpPr>
        <p:spPr>
          <a:xfrm>
            <a:off x="8939634" y="0"/>
            <a:ext cx="0" cy="685800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2B93456-CA78-44C4-9B97-840E6723176F}"/>
              </a:ext>
            </a:extLst>
          </p:cNvPr>
          <p:cNvSpPr txBox="1"/>
          <p:nvPr userDrawn="1"/>
        </p:nvSpPr>
        <p:spPr>
          <a:xfrm>
            <a:off x="6821739" y="2714815"/>
            <a:ext cx="3162518" cy="1215333"/>
          </a:xfrm>
          <a:prstGeom prst="rect">
            <a:avLst/>
          </a:prstGeom>
          <a:noFill/>
        </p:spPr>
        <p:txBody>
          <a:bodyPr wrap="square" lIns="0" tIns="0" rIns="0" bIns="0" rtlCol="0">
            <a:spAutoFit/>
          </a:bodyPr>
          <a:lstStyle/>
          <a:p>
            <a:pPr>
              <a:lnSpc>
                <a:spcPct val="150000"/>
              </a:lnSpc>
            </a:pPr>
            <a:r>
              <a:rPr lang="nl-NL" sz="1700" b="1">
                <a:solidFill>
                  <a:schemeClr val="bg1"/>
                </a:solidFill>
                <a:latin typeface="+mj-lt"/>
              </a:rPr>
              <a:t>Berenschot</a:t>
            </a:r>
          </a:p>
          <a:p>
            <a:pPr>
              <a:lnSpc>
                <a:spcPct val="150000"/>
              </a:lnSpc>
            </a:pPr>
            <a:r>
              <a:rPr lang="nl-NL" sz="1900" b="0">
                <a:solidFill>
                  <a:schemeClr val="bg1"/>
                </a:solidFill>
                <a:latin typeface="+mn-lt"/>
              </a:rPr>
              <a:t>www.berenschot.nl</a:t>
            </a:r>
          </a:p>
          <a:p>
            <a:pPr>
              <a:lnSpc>
                <a:spcPct val="150000"/>
              </a:lnSpc>
            </a:pPr>
            <a:r>
              <a:rPr lang="nl-NL" sz="1900" b="0">
                <a:solidFill>
                  <a:schemeClr val="bg1"/>
                </a:solidFill>
                <a:latin typeface="+mn-lt"/>
              </a:rPr>
              <a:t>linkedin.com/berenschot</a:t>
            </a:r>
            <a:endParaRPr lang="nl-NL" sz="1900" b="0" dirty="0">
              <a:solidFill>
                <a:schemeClr val="bg1"/>
              </a:solidFill>
              <a:latin typeface="+mn-lt"/>
            </a:endParaRPr>
          </a:p>
        </p:txBody>
      </p:sp>
      <p:cxnSp>
        <p:nvCxnSpPr>
          <p:cNvPr id="82" name="Straight Connector 81">
            <a:extLst>
              <a:ext uri="{FF2B5EF4-FFF2-40B4-BE49-F238E27FC236}">
                <a16:creationId xmlns:a16="http://schemas.microsoft.com/office/drawing/2014/main" id="{F5BB7341-D6D3-46DC-B0E6-6A45D790AB20}"/>
              </a:ext>
            </a:extLst>
          </p:cNvPr>
          <p:cNvCxnSpPr>
            <a:cxnSpLocks/>
          </p:cNvCxnSpPr>
          <p:nvPr userDrawn="1"/>
        </p:nvCxnSpPr>
        <p:spPr>
          <a:xfrm>
            <a:off x="8939634" y="0"/>
            <a:ext cx="0" cy="685800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83" name="tagline">
            <a:extLst>
              <a:ext uri="{FF2B5EF4-FFF2-40B4-BE49-F238E27FC236}">
                <a16:creationId xmlns:a16="http://schemas.microsoft.com/office/drawing/2014/main" id="{1938020D-D109-4F3B-A504-18D50D1965FA}"/>
              </a:ext>
            </a:extLst>
          </p:cNvPr>
          <p:cNvSpPr txBox="1"/>
          <p:nvPr userDrawn="1"/>
        </p:nvSpPr>
        <p:spPr>
          <a:xfrm>
            <a:off x="8479355" y="6510181"/>
            <a:ext cx="2952000" cy="169277"/>
          </a:xfrm>
          <a:prstGeom prst="rect">
            <a:avLst/>
          </a:prstGeom>
          <a:noFill/>
        </p:spPr>
        <p:txBody>
          <a:bodyPr wrap="square" lIns="0" tIns="0" rIns="0" bIns="0" rtlCol="0">
            <a:spAutoFit/>
          </a:bodyPr>
          <a:lstStyle/>
          <a:p>
            <a:pPr algn="r">
              <a:lnSpc>
                <a:spcPct val="100000"/>
              </a:lnSpc>
            </a:pPr>
            <a:r>
              <a:rPr lang="nl-NL" sz="1100" b="1" cap="all" baseline="0">
                <a:solidFill>
                  <a:srgbClr val="D19544"/>
                </a:solidFill>
                <a:latin typeface="+mj-lt"/>
              </a:rPr>
              <a:t>Grondlegger van vooruitgang</a:t>
            </a:r>
            <a:endParaRPr lang="nl-NL" sz="1100" b="1" cap="all" baseline="0" dirty="0">
              <a:solidFill>
                <a:srgbClr val="D19544"/>
              </a:solidFill>
              <a:latin typeface="+mj-lt"/>
            </a:endParaRPr>
          </a:p>
        </p:txBody>
      </p:sp>
      <p:grpSp>
        <p:nvGrpSpPr>
          <p:cNvPr id="84" name="Group 83">
            <a:extLst>
              <a:ext uri="{FF2B5EF4-FFF2-40B4-BE49-F238E27FC236}">
                <a16:creationId xmlns:a16="http://schemas.microsoft.com/office/drawing/2014/main" id="{A2566E79-0543-4D4D-8265-6BCC01FE2B74}"/>
              </a:ext>
            </a:extLst>
          </p:cNvPr>
          <p:cNvGrpSpPr>
            <a:grpSpLocks noChangeAspect="1"/>
          </p:cNvGrpSpPr>
          <p:nvPr userDrawn="1"/>
        </p:nvGrpSpPr>
        <p:grpSpPr>
          <a:xfrm>
            <a:off x="0" y="0"/>
            <a:ext cx="529200" cy="2139535"/>
            <a:chOff x="374534" y="1058069"/>
            <a:chExt cx="833628" cy="3370325"/>
          </a:xfrm>
        </p:grpSpPr>
        <p:sp>
          <p:nvSpPr>
            <p:cNvPr id="85" name="Freeform: Shape 84">
              <a:extLst>
                <a:ext uri="{FF2B5EF4-FFF2-40B4-BE49-F238E27FC236}">
                  <a16:creationId xmlns:a16="http://schemas.microsoft.com/office/drawing/2014/main" id="{DB6902A6-DB09-4BA4-A6BE-B206CF6F41C6}"/>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86" name="Group 85">
              <a:extLst>
                <a:ext uri="{FF2B5EF4-FFF2-40B4-BE49-F238E27FC236}">
                  <a16:creationId xmlns:a16="http://schemas.microsoft.com/office/drawing/2014/main" id="{3FA3E546-4DA8-401E-A9A0-EA9D6D545276}"/>
                </a:ext>
              </a:extLst>
            </p:cNvPr>
            <p:cNvGrpSpPr/>
            <p:nvPr userDrawn="1"/>
          </p:nvGrpSpPr>
          <p:grpSpPr>
            <a:xfrm>
              <a:off x="607167" y="1506981"/>
              <a:ext cx="368883" cy="2472119"/>
              <a:chOff x="607167" y="1506981"/>
              <a:chExt cx="368883" cy="2472119"/>
            </a:xfrm>
          </p:grpSpPr>
          <p:sp>
            <p:nvSpPr>
              <p:cNvPr id="87" name="Freeform: Shape 86">
                <a:extLst>
                  <a:ext uri="{FF2B5EF4-FFF2-40B4-BE49-F238E27FC236}">
                    <a16:creationId xmlns:a16="http://schemas.microsoft.com/office/drawing/2014/main" id="{5C451658-5CB2-489E-9395-A8D80A2217A7}"/>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88" name="Freeform: Shape 87">
                <a:extLst>
                  <a:ext uri="{FF2B5EF4-FFF2-40B4-BE49-F238E27FC236}">
                    <a16:creationId xmlns:a16="http://schemas.microsoft.com/office/drawing/2014/main" id="{0AF8E4B0-9958-402D-A35C-914A32125CE4}"/>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89" name="Freeform: Shape 88">
                <a:extLst>
                  <a:ext uri="{FF2B5EF4-FFF2-40B4-BE49-F238E27FC236}">
                    <a16:creationId xmlns:a16="http://schemas.microsoft.com/office/drawing/2014/main" id="{3F546957-16E7-48C4-94D2-48BED24CB644}"/>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90" name="Freeform: Shape 89">
                <a:extLst>
                  <a:ext uri="{FF2B5EF4-FFF2-40B4-BE49-F238E27FC236}">
                    <a16:creationId xmlns:a16="http://schemas.microsoft.com/office/drawing/2014/main" id="{75388573-7805-4C94-9BAF-B738133BFDAF}"/>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91" name="Freeform: Shape 90">
                <a:extLst>
                  <a:ext uri="{FF2B5EF4-FFF2-40B4-BE49-F238E27FC236}">
                    <a16:creationId xmlns:a16="http://schemas.microsoft.com/office/drawing/2014/main" id="{8261F719-B897-490E-85D6-33296336263B}"/>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92" name="Freeform: Shape 91">
                <a:extLst>
                  <a:ext uri="{FF2B5EF4-FFF2-40B4-BE49-F238E27FC236}">
                    <a16:creationId xmlns:a16="http://schemas.microsoft.com/office/drawing/2014/main" id="{91A67006-1969-4ECD-9188-702190AED585}"/>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93" name="Freeform: Shape 92">
                <a:extLst>
                  <a:ext uri="{FF2B5EF4-FFF2-40B4-BE49-F238E27FC236}">
                    <a16:creationId xmlns:a16="http://schemas.microsoft.com/office/drawing/2014/main" id="{72660784-A043-453D-A8EE-B5ED7CBBE1C9}"/>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94" name="Freeform: Shape 93">
                <a:extLst>
                  <a:ext uri="{FF2B5EF4-FFF2-40B4-BE49-F238E27FC236}">
                    <a16:creationId xmlns:a16="http://schemas.microsoft.com/office/drawing/2014/main" id="{24C706CD-625B-4447-9FC3-A6F237CC5CBC}"/>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95" name="Freeform: Shape 94">
                <a:extLst>
                  <a:ext uri="{FF2B5EF4-FFF2-40B4-BE49-F238E27FC236}">
                    <a16:creationId xmlns:a16="http://schemas.microsoft.com/office/drawing/2014/main" id="{0391BE02-987D-4B45-82D1-3F34B776EDB6}"/>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96" name="Freeform: Shape 95">
                <a:extLst>
                  <a:ext uri="{FF2B5EF4-FFF2-40B4-BE49-F238E27FC236}">
                    <a16:creationId xmlns:a16="http://schemas.microsoft.com/office/drawing/2014/main" id="{8EE43902-A05F-4C76-8706-90698DC580F0}"/>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237283956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i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5F45A30-DE29-4B90-83F5-33BFEA4A8364}"/>
              </a:ext>
            </a:extLst>
          </p:cNvPr>
          <p:cNvSpPr/>
          <p:nvPr/>
        </p:nvSpPr>
        <p:spPr>
          <a:xfrm>
            <a:off x="6222032" y="0"/>
            <a:ext cx="5435202" cy="6858000"/>
          </a:xfrm>
          <a:prstGeom prst="rect">
            <a:avLst/>
          </a:prstGeom>
          <a:solidFill>
            <a:srgbClr val="2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 dirty="0"/>
          </a:p>
        </p:txBody>
      </p:sp>
      <p:grpSp>
        <p:nvGrpSpPr>
          <p:cNvPr id="25" name="Group 24">
            <a:extLst>
              <a:ext uri="{FF2B5EF4-FFF2-40B4-BE49-F238E27FC236}">
                <a16:creationId xmlns:a16="http://schemas.microsoft.com/office/drawing/2014/main" id="{0ACA188D-D2A0-4269-84E2-EB8E57934476}"/>
              </a:ext>
            </a:extLst>
          </p:cNvPr>
          <p:cNvGrpSpPr/>
          <p:nvPr userDrawn="1"/>
        </p:nvGrpSpPr>
        <p:grpSpPr>
          <a:xfrm>
            <a:off x="786831" y="0"/>
            <a:ext cx="10870403" cy="6858000"/>
            <a:chOff x="786831" y="0"/>
            <a:chExt cx="10870403" cy="6858000"/>
          </a:xfrm>
        </p:grpSpPr>
        <p:cxnSp>
          <p:nvCxnSpPr>
            <p:cNvPr id="26" name="Straight Connector 25">
              <a:extLst>
                <a:ext uri="{FF2B5EF4-FFF2-40B4-BE49-F238E27FC236}">
                  <a16:creationId xmlns:a16="http://schemas.microsoft.com/office/drawing/2014/main" id="{FFAA8A8D-0DE7-4BEC-8462-2CB38393BAFF}"/>
                </a:ext>
              </a:extLst>
            </p:cNvPr>
            <p:cNvCxnSpPr>
              <a:cxnSpLocks/>
            </p:cNvCxnSpPr>
            <p:nvPr/>
          </p:nvCxnSpPr>
          <p:spPr>
            <a:xfrm>
              <a:off x="786831"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5195FC2-229A-4CC4-BC1E-DF3EF093E5CB}"/>
                </a:ext>
              </a:extLst>
            </p:cNvPr>
            <p:cNvCxnSpPr>
              <a:cxnSpLocks/>
            </p:cNvCxnSpPr>
            <p:nvPr/>
          </p:nvCxnSpPr>
          <p:spPr>
            <a:xfrm>
              <a:off x="3504432"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61CCDD-4D5D-4417-8D1A-F18D2D31D621}"/>
                </a:ext>
              </a:extLst>
            </p:cNvPr>
            <p:cNvCxnSpPr>
              <a:cxnSpLocks/>
            </p:cNvCxnSpPr>
            <p:nvPr/>
          </p:nvCxnSpPr>
          <p:spPr>
            <a:xfrm>
              <a:off x="6222033"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DA42DE9-5A63-45ED-B744-E05C283D720D}"/>
                </a:ext>
              </a:extLst>
            </p:cNvPr>
            <p:cNvCxnSpPr>
              <a:cxnSpLocks/>
            </p:cNvCxnSpPr>
            <p:nvPr/>
          </p:nvCxnSpPr>
          <p:spPr>
            <a:xfrm>
              <a:off x="116572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rgbClr val="21305B"/>
                </a:solidFill>
              </a:defRPr>
            </a:lvl1pPr>
          </a:lstStyle>
          <a:p>
            <a:r>
              <a:rPr lang="nl-NL" dirty="0"/>
              <a:t>Openbaar</a:t>
            </a:r>
          </a:p>
        </p:txBody>
      </p:sp>
      <p:cxnSp>
        <p:nvCxnSpPr>
          <p:cNvPr id="49" name="Straight Connector 48">
            <a:extLst>
              <a:ext uri="{FF2B5EF4-FFF2-40B4-BE49-F238E27FC236}">
                <a16:creationId xmlns:a16="http://schemas.microsoft.com/office/drawing/2014/main" id="{0389A776-ECDC-4ED3-9E55-07F16FADD356}"/>
              </a:ext>
            </a:extLst>
          </p:cNvPr>
          <p:cNvCxnSpPr>
            <a:cxnSpLocks/>
          </p:cNvCxnSpPr>
          <p:nvPr/>
        </p:nvCxnSpPr>
        <p:spPr>
          <a:xfrm>
            <a:off x="8939634" y="0"/>
            <a:ext cx="0" cy="685800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E428EBE-E5FA-4C5E-9295-FF6F6657C00A}"/>
              </a:ext>
            </a:extLst>
          </p:cNvPr>
          <p:cNvSpPr txBox="1"/>
          <p:nvPr userDrawn="1"/>
        </p:nvSpPr>
        <p:spPr>
          <a:xfrm>
            <a:off x="6821739" y="2714815"/>
            <a:ext cx="3162518" cy="1215333"/>
          </a:xfrm>
          <a:prstGeom prst="rect">
            <a:avLst/>
          </a:prstGeom>
          <a:noFill/>
        </p:spPr>
        <p:txBody>
          <a:bodyPr wrap="square" lIns="0" tIns="0" rIns="0" bIns="0" rtlCol="0">
            <a:spAutoFit/>
          </a:bodyPr>
          <a:lstStyle/>
          <a:p>
            <a:pPr>
              <a:lnSpc>
                <a:spcPct val="150000"/>
              </a:lnSpc>
            </a:pPr>
            <a:r>
              <a:rPr lang="nl-NL" sz="1700" b="1">
                <a:solidFill>
                  <a:schemeClr val="bg1"/>
                </a:solidFill>
                <a:latin typeface="+mj-lt"/>
              </a:rPr>
              <a:t>Berenschot</a:t>
            </a:r>
          </a:p>
          <a:p>
            <a:pPr>
              <a:lnSpc>
                <a:spcPct val="150000"/>
              </a:lnSpc>
            </a:pPr>
            <a:r>
              <a:rPr lang="nl-NL" sz="1900" b="0">
                <a:solidFill>
                  <a:srgbClr val="41B6E6"/>
                </a:solidFill>
                <a:latin typeface="+mn-lt"/>
              </a:rPr>
              <a:t>www.berenschot.nl</a:t>
            </a:r>
          </a:p>
          <a:p>
            <a:pPr>
              <a:lnSpc>
                <a:spcPct val="150000"/>
              </a:lnSpc>
            </a:pPr>
            <a:r>
              <a:rPr lang="nl-NL" sz="1900" b="0">
                <a:solidFill>
                  <a:srgbClr val="41B6E6"/>
                </a:solidFill>
                <a:latin typeface="+mn-lt"/>
              </a:rPr>
              <a:t>linkedin.com/berenschot</a:t>
            </a:r>
            <a:endParaRPr lang="nl-NL" sz="1900" b="0" dirty="0">
              <a:solidFill>
                <a:srgbClr val="41B6E6"/>
              </a:solidFill>
              <a:latin typeface="+mn-lt"/>
            </a:endParaRPr>
          </a:p>
        </p:txBody>
      </p:sp>
      <p:cxnSp>
        <p:nvCxnSpPr>
          <p:cNvPr id="82" name="Straight Connector 81">
            <a:extLst>
              <a:ext uri="{FF2B5EF4-FFF2-40B4-BE49-F238E27FC236}">
                <a16:creationId xmlns:a16="http://schemas.microsoft.com/office/drawing/2014/main" id="{C7AD0D9E-8F67-49F6-BBC5-4EB0957D9C89}"/>
              </a:ext>
            </a:extLst>
          </p:cNvPr>
          <p:cNvCxnSpPr>
            <a:cxnSpLocks/>
          </p:cNvCxnSpPr>
          <p:nvPr userDrawn="1"/>
        </p:nvCxnSpPr>
        <p:spPr>
          <a:xfrm>
            <a:off x="8939634" y="0"/>
            <a:ext cx="0" cy="685800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83" name="tagline">
            <a:extLst>
              <a:ext uri="{FF2B5EF4-FFF2-40B4-BE49-F238E27FC236}">
                <a16:creationId xmlns:a16="http://schemas.microsoft.com/office/drawing/2014/main" id="{5C699A57-0915-4A14-8F12-149B066BF2D8}"/>
              </a:ext>
            </a:extLst>
          </p:cNvPr>
          <p:cNvSpPr txBox="1"/>
          <p:nvPr userDrawn="1"/>
        </p:nvSpPr>
        <p:spPr>
          <a:xfrm>
            <a:off x="8479355" y="6510181"/>
            <a:ext cx="2952000" cy="169277"/>
          </a:xfrm>
          <a:prstGeom prst="rect">
            <a:avLst/>
          </a:prstGeom>
          <a:noFill/>
        </p:spPr>
        <p:txBody>
          <a:bodyPr wrap="square" lIns="0" tIns="0" rIns="0" bIns="0" rtlCol="0">
            <a:spAutoFit/>
          </a:bodyPr>
          <a:lstStyle/>
          <a:p>
            <a:pPr algn="r">
              <a:lnSpc>
                <a:spcPct val="100000"/>
              </a:lnSpc>
            </a:pPr>
            <a:r>
              <a:rPr lang="nl-NL" sz="1100" b="1" cap="all" baseline="0">
                <a:solidFill>
                  <a:srgbClr val="D19544"/>
                </a:solidFill>
                <a:latin typeface="+mj-lt"/>
              </a:rPr>
              <a:t>Grondlegger van vooruitgang</a:t>
            </a:r>
            <a:endParaRPr lang="nl-NL" sz="1100" b="1" cap="all" baseline="0" dirty="0">
              <a:solidFill>
                <a:srgbClr val="D19544"/>
              </a:solidFill>
              <a:latin typeface="+mj-lt"/>
            </a:endParaRPr>
          </a:p>
        </p:txBody>
      </p:sp>
      <p:grpSp>
        <p:nvGrpSpPr>
          <p:cNvPr id="84" name="Group 83">
            <a:extLst>
              <a:ext uri="{FF2B5EF4-FFF2-40B4-BE49-F238E27FC236}">
                <a16:creationId xmlns:a16="http://schemas.microsoft.com/office/drawing/2014/main" id="{B7620FFD-83F6-476E-B000-9C55462616A1}"/>
              </a:ext>
            </a:extLst>
          </p:cNvPr>
          <p:cNvGrpSpPr>
            <a:grpSpLocks noChangeAspect="1"/>
          </p:cNvGrpSpPr>
          <p:nvPr userDrawn="1"/>
        </p:nvGrpSpPr>
        <p:grpSpPr>
          <a:xfrm>
            <a:off x="0" y="0"/>
            <a:ext cx="529200" cy="2139535"/>
            <a:chOff x="374534" y="1058069"/>
            <a:chExt cx="833628" cy="3370325"/>
          </a:xfrm>
        </p:grpSpPr>
        <p:sp>
          <p:nvSpPr>
            <p:cNvPr id="85" name="Freeform: Shape 84">
              <a:extLst>
                <a:ext uri="{FF2B5EF4-FFF2-40B4-BE49-F238E27FC236}">
                  <a16:creationId xmlns:a16="http://schemas.microsoft.com/office/drawing/2014/main" id="{33585CC9-BD99-41DD-969C-55167771B9DE}"/>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86" name="Group 85">
              <a:extLst>
                <a:ext uri="{FF2B5EF4-FFF2-40B4-BE49-F238E27FC236}">
                  <a16:creationId xmlns:a16="http://schemas.microsoft.com/office/drawing/2014/main" id="{AF2C0077-FD19-4E41-8362-AFB8FBE4EC31}"/>
                </a:ext>
              </a:extLst>
            </p:cNvPr>
            <p:cNvGrpSpPr/>
            <p:nvPr userDrawn="1"/>
          </p:nvGrpSpPr>
          <p:grpSpPr>
            <a:xfrm>
              <a:off x="607167" y="1506981"/>
              <a:ext cx="368883" cy="2472119"/>
              <a:chOff x="607167" y="1506981"/>
              <a:chExt cx="368883" cy="2472119"/>
            </a:xfrm>
          </p:grpSpPr>
          <p:sp>
            <p:nvSpPr>
              <p:cNvPr id="87" name="Freeform: Shape 86">
                <a:extLst>
                  <a:ext uri="{FF2B5EF4-FFF2-40B4-BE49-F238E27FC236}">
                    <a16:creationId xmlns:a16="http://schemas.microsoft.com/office/drawing/2014/main" id="{1175E370-E618-44AF-9EEC-81C897DEFE46}"/>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88" name="Freeform: Shape 87">
                <a:extLst>
                  <a:ext uri="{FF2B5EF4-FFF2-40B4-BE49-F238E27FC236}">
                    <a16:creationId xmlns:a16="http://schemas.microsoft.com/office/drawing/2014/main" id="{0952EFCB-BC07-4B4E-9D90-9E965E7F657D}"/>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89" name="Freeform: Shape 88">
                <a:extLst>
                  <a:ext uri="{FF2B5EF4-FFF2-40B4-BE49-F238E27FC236}">
                    <a16:creationId xmlns:a16="http://schemas.microsoft.com/office/drawing/2014/main" id="{A67B8C29-1D35-41C8-B06F-EE36D6CE3185}"/>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90" name="Freeform: Shape 89">
                <a:extLst>
                  <a:ext uri="{FF2B5EF4-FFF2-40B4-BE49-F238E27FC236}">
                    <a16:creationId xmlns:a16="http://schemas.microsoft.com/office/drawing/2014/main" id="{8C17CD97-1231-43E5-9FD2-0F53426CDAA6}"/>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91" name="Freeform: Shape 90">
                <a:extLst>
                  <a:ext uri="{FF2B5EF4-FFF2-40B4-BE49-F238E27FC236}">
                    <a16:creationId xmlns:a16="http://schemas.microsoft.com/office/drawing/2014/main" id="{A5075DFE-08C3-4EB3-9FB7-47B3246D6ADF}"/>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92" name="Freeform: Shape 91">
                <a:extLst>
                  <a:ext uri="{FF2B5EF4-FFF2-40B4-BE49-F238E27FC236}">
                    <a16:creationId xmlns:a16="http://schemas.microsoft.com/office/drawing/2014/main" id="{641DB99C-0DD9-4938-BC0B-8F1B44897D63}"/>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93" name="Freeform: Shape 92">
                <a:extLst>
                  <a:ext uri="{FF2B5EF4-FFF2-40B4-BE49-F238E27FC236}">
                    <a16:creationId xmlns:a16="http://schemas.microsoft.com/office/drawing/2014/main" id="{1D9A3119-EA18-44F8-9B02-3A852E9F6ACC}"/>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94" name="Freeform: Shape 93">
                <a:extLst>
                  <a:ext uri="{FF2B5EF4-FFF2-40B4-BE49-F238E27FC236}">
                    <a16:creationId xmlns:a16="http://schemas.microsoft.com/office/drawing/2014/main" id="{3611D6E0-63E7-4E18-9F73-2DFF8F0A56B3}"/>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95" name="Freeform: Shape 94">
                <a:extLst>
                  <a:ext uri="{FF2B5EF4-FFF2-40B4-BE49-F238E27FC236}">
                    <a16:creationId xmlns:a16="http://schemas.microsoft.com/office/drawing/2014/main" id="{57A46AC9-2EC6-450E-A254-C91789CE87AB}"/>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96" name="Freeform: Shape 95">
                <a:extLst>
                  <a:ext uri="{FF2B5EF4-FFF2-40B4-BE49-F238E27FC236}">
                    <a16:creationId xmlns:a16="http://schemas.microsoft.com/office/drawing/2014/main" id="{983673D8-C09D-468B-AB75-0452A4BBD847}"/>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203340609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Slide Kort">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76091FA-2595-4BD5-8F6D-466422C1ABEA}"/>
              </a:ext>
            </a:extLst>
          </p:cNvPr>
          <p:cNvSpPr/>
          <p:nvPr userDrawn="1"/>
        </p:nvSpPr>
        <p:spPr>
          <a:xfrm>
            <a:off x="6226613" y="0"/>
            <a:ext cx="5439205" cy="6858000"/>
          </a:xfrm>
          <a:prstGeom prst="rect">
            <a:avLst/>
          </a:prstGeom>
          <a:solidFill>
            <a:srgbClr val="21305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55" name="Group 54">
            <a:extLst>
              <a:ext uri="{FF2B5EF4-FFF2-40B4-BE49-F238E27FC236}">
                <a16:creationId xmlns:a16="http://schemas.microsoft.com/office/drawing/2014/main" id="{7046A987-C537-4262-9E69-76694D0A53B9}"/>
              </a:ext>
            </a:extLst>
          </p:cNvPr>
          <p:cNvGrpSpPr/>
          <p:nvPr userDrawn="1"/>
        </p:nvGrpSpPr>
        <p:grpSpPr>
          <a:xfrm>
            <a:off x="786831" y="0"/>
            <a:ext cx="10870403" cy="6858000"/>
            <a:chOff x="786831" y="0"/>
            <a:chExt cx="10870403" cy="6858000"/>
          </a:xfrm>
        </p:grpSpPr>
        <p:cxnSp>
          <p:nvCxnSpPr>
            <p:cNvPr id="56" name="Straight Connector 55">
              <a:extLst>
                <a:ext uri="{FF2B5EF4-FFF2-40B4-BE49-F238E27FC236}">
                  <a16:creationId xmlns:a16="http://schemas.microsoft.com/office/drawing/2014/main" id="{FF2CCC41-12CF-4922-87DB-8910C94A7118}"/>
                </a:ext>
              </a:extLst>
            </p:cNvPr>
            <p:cNvCxnSpPr>
              <a:cxnSpLocks/>
            </p:cNvCxnSpPr>
            <p:nvPr/>
          </p:nvCxnSpPr>
          <p:spPr>
            <a:xfrm>
              <a:off x="786831"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BBEFE6B-1568-474C-9EC9-6FD72674A0FB}"/>
                </a:ext>
              </a:extLst>
            </p:cNvPr>
            <p:cNvCxnSpPr>
              <a:cxnSpLocks/>
            </p:cNvCxnSpPr>
            <p:nvPr/>
          </p:nvCxnSpPr>
          <p:spPr>
            <a:xfrm>
              <a:off x="3504432"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716A855-1BA9-41A9-8E77-6AA4DE22FBED}"/>
                </a:ext>
              </a:extLst>
            </p:cNvPr>
            <p:cNvCxnSpPr>
              <a:cxnSpLocks/>
            </p:cNvCxnSpPr>
            <p:nvPr/>
          </p:nvCxnSpPr>
          <p:spPr>
            <a:xfrm>
              <a:off x="6222033"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ACC568F-8C5C-42DB-98DE-640532EFD203}"/>
                </a:ext>
              </a:extLst>
            </p:cNvPr>
            <p:cNvCxnSpPr>
              <a:cxnSpLocks/>
            </p:cNvCxnSpPr>
            <p:nvPr/>
          </p:nvCxnSpPr>
          <p:spPr>
            <a:xfrm>
              <a:off x="89396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DC0F4F-5996-415B-83A5-B032DF2B1380}"/>
                </a:ext>
              </a:extLst>
            </p:cNvPr>
            <p:cNvCxnSpPr>
              <a:cxnSpLocks/>
            </p:cNvCxnSpPr>
            <p:nvPr/>
          </p:nvCxnSpPr>
          <p:spPr>
            <a:xfrm>
              <a:off x="116572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chemeClr val="bg1"/>
                </a:solidFill>
              </a:defRPr>
            </a:lvl1pPr>
          </a:lstStyle>
          <a:p>
            <a:r>
              <a:rPr lang="nl-NL" dirty="0"/>
              <a:t>Openbaar</a:t>
            </a:r>
          </a:p>
        </p:txBody>
      </p:sp>
      <p:sp>
        <p:nvSpPr>
          <p:cNvPr id="72" name="Title 1">
            <a:extLst>
              <a:ext uri="{FF2B5EF4-FFF2-40B4-BE49-F238E27FC236}">
                <a16:creationId xmlns:a16="http://schemas.microsoft.com/office/drawing/2014/main" id="{C2D12CF7-6401-4D9A-B2BB-526BA7939DAE}"/>
              </a:ext>
            </a:extLst>
          </p:cNvPr>
          <p:cNvSpPr>
            <a:spLocks noGrp="1"/>
          </p:cNvSpPr>
          <p:nvPr>
            <p:ph type="ctrTitle" hasCustomPrompt="1"/>
          </p:nvPr>
        </p:nvSpPr>
        <p:spPr>
          <a:xfrm>
            <a:off x="6226613" y="2240952"/>
            <a:ext cx="5430621" cy="1375755"/>
          </a:xfrm>
        </p:spPr>
        <p:txBody>
          <a:bodyPr lIns="36000" tIns="0" rIns="180000" bIns="0"/>
          <a:lstStyle>
            <a:lvl1pPr>
              <a:defRPr sz="4500">
                <a:solidFill>
                  <a:schemeClr val="bg1"/>
                </a:solidFill>
              </a:defRPr>
            </a:lvl1pPr>
          </a:lstStyle>
          <a:p>
            <a:r>
              <a:rPr lang="nl-NL" sz="4400" dirty="0"/>
              <a:t>Klik om de titel aan te passen</a:t>
            </a:r>
            <a:endParaRPr lang="nl-NL" sz="4600" dirty="0"/>
          </a:p>
        </p:txBody>
      </p:sp>
      <p:sp>
        <p:nvSpPr>
          <p:cNvPr id="73" name="Subtitle 2">
            <a:extLst>
              <a:ext uri="{FF2B5EF4-FFF2-40B4-BE49-F238E27FC236}">
                <a16:creationId xmlns:a16="http://schemas.microsoft.com/office/drawing/2014/main" id="{84D7DC0B-E241-4E6F-9EF8-23A8C95F862B}"/>
              </a:ext>
            </a:extLst>
          </p:cNvPr>
          <p:cNvSpPr>
            <a:spLocks noGrp="1"/>
          </p:cNvSpPr>
          <p:nvPr>
            <p:ph type="subTitle" idx="1" hasCustomPrompt="1"/>
          </p:nvPr>
        </p:nvSpPr>
        <p:spPr>
          <a:xfrm>
            <a:off x="6226613" y="4073592"/>
            <a:ext cx="5430620" cy="684000"/>
          </a:xfrm>
        </p:spPr>
        <p:txBody>
          <a:bodyPr lIns="36000" tIns="0" rIns="180000"/>
          <a:lstStyle>
            <a:lvl1pPr>
              <a:lnSpc>
                <a:spcPct val="110000"/>
              </a:lnSpc>
              <a:defRPr lang="en-US" sz="1900" b="0" kern="1200" dirty="0">
                <a:solidFill>
                  <a:schemeClr val="bg1"/>
                </a:solidFill>
                <a:latin typeface="Verdana Pro" panose="020B0604030504040204" pitchFamily="34" charset="0"/>
                <a:ea typeface="+mn-ea"/>
                <a:cs typeface="+mn-cs"/>
              </a:defRPr>
            </a:lvl1pPr>
          </a:lstStyle>
          <a:p>
            <a:r>
              <a:rPr lang="nl-NL" sz="1900" dirty="0"/>
              <a:t>Klik om de subtitel aan te passen</a:t>
            </a:r>
          </a:p>
        </p:txBody>
      </p:sp>
      <p:sp>
        <p:nvSpPr>
          <p:cNvPr id="74" name="forDate">
            <a:extLst>
              <a:ext uri="{FF2B5EF4-FFF2-40B4-BE49-F238E27FC236}">
                <a16:creationId xmlns:a16="http://schemas.microsoft.com/office/drawing/2014/main" id="{1E39181A-AEEB-4F63-90D3-A13B8F95A4F5}"/>
              </a:ext>
            </a:extLst>
          </p:cNvPr>
          <p:cNvSpPr>
            <a:spLocks noGrp="1"/>
          </p:cNvSpPr>
          <p:nvPr>
            <p:ph type="body" sz="quarter" idx="12" hasCustomPrompt="1"/>
          </p:nvPr>
        </p:nvSpPr>
        <p:spPr>
          <a:xfrm>
            <a:off x="6226613" y="5455763"/>
            <a:ext cx="2721004" cy="361450"/>
          </a:xfrm>
          <a:noFill/>
        </p:spPr>
        <p:txBody>
          <a:bodyPr lIns="36000" rIns="180000" anchor="ctr" anchorCtr="0"/>
          <a:lstStyle>
            <a:lvl1pPr>
              <a:defRPr lang="nl-NL" sz="1200" b="1" kern="1200" cap="all" baseline="0" dirty="0">
                <a:solidFill>
                  <a:schemeClr val="bg1"/>
                </a:solidFill>
                <a:latin typeface="+mj-lt"/>
                <a:ea typeface="+mn-ea"/>
                <a:cs typeface="+mn-cs"/>
              </a:defRPr>
            </a:lvl1pPr>
          </a:lstStyle>
          <a:p>
            <a:pPr marL="0" lvl="0" indent="0" algn="l" defTabSz="914400" rtl="0" eaLnBrk="1" latinLnBrk="0" hangingPunct="1">
              <a:lnSpc>
                <a:spcPct val="110000"/>
              </a:lnSpc>
              <a:spcBef>
                <a:spcPts val="0"/>
              </a:spcBef>
              <a:buFont typeface="Arial" panose="020B0604020202020204" pitchFamily="34" charset="0"/>
              <a:buNone/>
            </a:pPr>
            <a:r>
              <a:rPr lang="nl-NL"/>
              <a:t>Datum</a:t>
            </a:r>
            <a:endParaRPr lang="nl-NL" dirty="0"/>
          </a:p>
        </p:txBody>
      </p:sp>
      <p:sp>
        <p:nvSpPr>
          <p:cNvPr id="92" name="tagline">
            <a:extLst>
              <a:ext uri="{FF2B5EF4-FFF2-40B4-BE49-F238E27FC236}">
                <a16:creationId xmlns:a16="http://schemas.microsoft.com/office/drawing/2014/main" id="{1C734007-B9B8-4680-A1A5-0BB4A20E7E4A}"/>
              </a:ext>
            </a:extLst>
          </p:cNvPr>
          <p:cNvSpPr txBox="1"/>
          <p:nvPr userDrawn="1"/>
        </p:nvSpPr>
        <p:spPr>
          <a:xfrm>
            <a:off x="8479355" y="6510181"/>
            <a:ext cx="2952000" cy="169277"/>
          </a:xfrm>
          <a:prstGeom prst="rect">
            <a:avLst/>
          </a:prstGeom>
          <a:noFill/>
        </p:spPr>
        <p:txBody>
          <a:bodyPr wrap="square" lIns="0" tIns="0" rIns="0" bIns="0" rtlCol="0">
            <a:spAutoFit/>
          </a:bodyPr>
          <a:lstStyle/>
          <a:p>
            <a:pPr algn="r">
              <a:lnSpc>
                <a:spcPct val="100000"/>
              </a:lnSpc>
            </a:pPr>
            <a:r>
              <a:rPr lang="nl-NL" sz="1100" b="1" cap="all" baseline="0">
                <a:solidFill>
                  <a:srgbClr val="D19544"/>
                </a:solidFill>
                <a:latin typeface="+mj-lt"/>
              </a:rPr>
              <a:t>Grondlegger van vooruitgang</a:t>
            </a:r>
            <a:endParaRPr lang="nl-NL" sz="1100" b="1" cap="all" baseline="0" dirty="0">
              <a:solidFill>
                <a:srgbClr val="D19544"/>
              </a:solidFill>
              <a:latin typeface="+mj-lt"/>
            </a:endParaRPr>
          </a:p>
        </p:txBody>
      </p:sp>
      <p:grpSp>
        <p:nvGrpSpPr>
          <p:cNvPr id="106" name="Group 105">
            <a:extLst>
              <a:ext uri="{FF2B5EF4-FFF2-40B4-BE49-F238E27FC236}">
                <a16:creationId xmlns:a16="http://schemas.microsoft.com/office/drawing/2014/main" id="{4EF7B81A-F254-4F36-9E92-904B207DC050}"/>
              </a:ext>
            </a:extLst>
          </p:cNvPr>
          <p:cNvGrpSpPr>
            <a:grpSpLocks noChangeAspect="1"/>
          </p:cNvGrpSpPr>
          <p:nvPr userDrawn="1"/>
        </p:nvGrpSpPr>
        <p:grpSpPr>
          <a:xfrm>
            <a:off x="0" y="0"/>
            <a:ext cx="529200" cy="2139535"/>
            <a:chOff x="374534" y="1058069"/>
            <a:chExt cx="833628" cy="3370325"/>
          </a:xfrm>
        </p:grpSpPr>
        <p:sp>
          <p:nvSpPr>
            <p:cNvPr id="107" name="Freeform: Shape 106">
              <a:extLst>
                <a:ext uri="{FF2B5EF4-FFF2-40B4-BE49-F238E27FC236}">
                  <a16:creationId xmlns:a16="http://schemas.microsoft.com/office/drawing/2014/main" id="{FBDF5F7F-837B-4E2E-95DD-CCCA52CE295F}"/>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108" name="Group 107">
              <a:extLst>
                <a:ext uri="{FF2B5EF4-FFF2-40B4-BE49-F238E27FC236}">
                  <a16:creationId xmlns:a16="http://schemas.microsoft.com/office/drawing/2014/main" id="{4705EC72-4D85-4CDB-8720-76CC44884EB7}"/>
                </a:ext>
              </a:extLst>
            </p:cNvPr>
            <p:cNvGrpSpPr/>
            <p:nvPr userDrawn="1"/>
          </p:nvGrpSpPr>
          <p:grpSpPr>
            <a:xfrm>
              <a:off x="607167" y="1506981"/>
              <a:ext cx="368883" cy="2472119"/>
              <a:chOff x="607167" y="1506981"/>
              <a:chExt cx="368883" cy="2472119"/>
            </a:xfrm>
          </p:grpSpPr>
          <p:sp>
            <p:nvSpPr>
              <p:cNvPr id="109" name="Freeform: Shape 108">
                <a:extLst>
                  <a:ext uri="{FF2B5EF4-FFF2-40B4-BE49-F238E27FC236}">
                    <a16:creationId xmlns:a16="http://schemas.microsoft.com/office/drawing/2014/main" id="{0D2D114C-B44E-4409-9F59-78846FCCDB55}"/>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110" name="Freeform: Shape 109">
                <a:extLst>
                  <a:ext uri="{FF2B5EF4-FFF2-40B4-BE49-F238E27FC236}">
                    <a16:creationId xmlns:a16="http://schemas.microsoft.com/office/drawing/2014/main" id="{B8D535DA-5961-493A-8AA2-C6D36FDD120B}"/>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111" name="Freeform: Shape 110">
                <a:extLst>
                  <a:ext uri="{FF2B5EF4-FFF2-40B4-BE49-F238E27FC236}">
                    <a16:creationId xmlns:a16="http://schemas.microsoft.com/office/drawing/2014/main" id="{0D558605-C478-475A-A1FD-56ED5049E4C6}"/>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112" name="Freeform: Shape 111">
                <a:extLst>
                  <a:ext uri="{FF2B5EF4-FFF2-40B4-BE49-F238E27FC236}">
                    <a16:creationId xmlns:a16="http://schemas.microsoft.com/office/drawing/2014/main" id="{06340D2F-1363-46EA-A637-EEC2884ABEC5}"/>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113" name="Freeform: Shape 112">
                <a:extLst>
                  <a:ext uri="{FF2B5EF4-FFF2-40B4-BE49-F238E27FC236}">
                    <a16:creationId xmlns:a16="http://schemas.microsoft.com/office/drawing/2014/main" id="{EACAA563-5220-469A-80CD-FB780AF989F3}"/>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114" name="Freeform: Shape 113">
                <a:extLst>
                  <a:ext uri="{FF2B5EF4-FFF2-40B4-BE49-F238E27FC236}">
                    <a16:creationId xmlns:a16="http://schemas.microsoft.com/office/drawing/2014/main" id="{D9F8C119-A2A0-479E-A8C6-9AD181A5A3B3}"/>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115" name="Freeform: Shape 114">
                <a:extLst>
                  <a:ext uri="{FF2B5EF4-FFF2-40B4-BE49-F238E27FC236}">
                    <a16:creationId xmlns:a16="http://schemas.microsoft.com/office/drawing/2014/main" id="{4BB66E57-A585-441D-944D-E7E622D542D5}"/>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116" name="Freeform: Shape 115">
                <a:extLst>
                  <a:ext uri="{FF2B5EF4-FFF2-40B4-BE49-F238E27FC236}">
                    <a16:creationId xmlns:a16="http://schemas.microsoft.com/office/drawing/2014/main" id="{C61B2106-A8AD-44E2-BD1E-B0564C4CE041}"/>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117" name="Freeform: Shape 116">
                <a:extLst>
                  <a:ext uri="{FF2B5EF4-FFF2-40B4-BE49-F238E27FC236}">
                    <a16:creationId xmlns:a16="http://schemas.microsoft.com/office/drawing/2014/main" id="{C9D90369-F0CB-4DB9-8E24-1B4AABF945C1}"/>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118" name="Freeform: Shape 117">
                <a:extLst>
                  <a:ext uri="{FF2B5EF4-FFF2-40B4-BE49-F238E27FC236}">
                    <a16:creationId xmlns:a16="http://schemas.microsoft.com/office/drawing/2014/main" id="{5D165385-881E-4AB5-95A5-ED0107AAD467}"/>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287358616"/>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97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eg met Tite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7" name="Title 1">
            <a:extLst>
              <a:ext uri="{FF2B5EF4-FFF2-40B4-BE49-F238E27FC236}">
                <a16:creationId xmlns:a16="http://schemas.microsoft.com/office/drawing/2014/main" id="{FCE163A9-6AE5-4B68-83A1-927D089896C9}"/>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8" name="txtTop">
            <a:extLst>
              <a:ext uri="{FF2B5EF4-FFF2-40B4-BE49-F238E27FC236}">
                <a16:creationId xmlns:a16="http://schemas.microsoft.com/office/drawing/2014/main" id="{9F358A12-FFD0-4278-96A1-5303C267D279}"/>
              </a:ext>
            </a:extLst>
          </p:cNvPr>
          <p:cNvSpPr>
            <a:spLocks noGrp="1"/>
          </p:cNvSpPr>
          <p:nvPr>
            <p:ph type="body" sz="quarter" idx="13" hasCustomPrompt="1"/>
          </p:nvPr>
        </p:nvSpPr>
        <p:spPr>
          <a:xfrm>
            <a:off x="793750" y="505165"/>
            <a:ext cx="105948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9" name="Text Placeholder 16">
            <a:extLst>
              <a:ext uri="{FF2B5EF4-FFF2-40B4-BE49-F238E27FC236}">
                <a16:creationId xmlns:a16="http://schemas.microsoft.com/office/drawing/2014/main" id="{C4523198-4BE8-4DA9-A362-77B8D76188A3}"/>
              </a:ext>
            </a:extLst>
          </p:cNvPr>
          <p:cNvSpPr>
            <a:spLocks noGrp="1"/>
          </p:cNvSpPr>
          <p:nvPr>
            <p:ph type="body" sz="quarter" idx="14" hasCustomPrompt="1"/>
          </p:nvPr>
        </p:nvSpPr>
        <p:spPr>
          <a:xfrm>
            <a:off x="793748" y="1291800"/>
            <a:ext cx="10594975"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Tree>
    <p:extLst>
      <p:ext uri="{BB962C8B-B14F-4D97-AF65-F5344CB8AC3E}">
        <p14:creationId xmlns:p14="http://schemas.microsoft.com/office/powerpoint/2010/main" val="131683819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Tree>
    <p:extLst>
      <p:ext uri="{BB962C8B-B14F-4D97-AF65-F5344CB8AC3E}">
        <p14:creationId xmlns:p14="http://schemas.microsoft.com/office/powerpoint/2010/main" val="103973035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Lang (zonder afbeelding)">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7046A987-C537-4262-9E69-76694D0A53B9}"/>
              </a:ext>
            </a:extLst>
          </p:cNvPr>
          <p:cNvGrpSpPr/>
          <p:nvPr/>
        </p:nvGrpSpPr>
        <p:grpSpPr>
          <a:xfrm>
            <a:off x="786831" y="0"/>
            <a:ext cx="10870403" cy="6858000"/>
            <a:chOff x="786831" y="0"/>
            <a:chExt cx="10870403" cy="6858000"/>
          </a:xfrm>
        </p:grpSpPr>
        <p:cxnSp>
          <p:nvCxnSpPr>
            <p:cNvPr id="56" name="Straight Connector 55">
              <a:extLst>
                <a:ext uri="{FF2B5EF4-FFF2-40B4-BE49-F238E27FC236}">
                  <a16:creationId xmlns:a16="http://schemas.microsoft.com/office/drawing/2014/main" id="{FF2CCC41-12CF-4922-87DB-8910C94A7118}"/>
                </a:ext>
              </a:extLst>
            </p:cNvPr>
            <p:cNvCxnSpPr>
              <a:cxnSpLocks/>
            </p:cNvCxnSpPr>
            <p:nvPr/>
          </p:nvCxnSpPr>
          <p:spPr>
            <a:xfrm>
              <a:off x="786831"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BBEFE6B-1568-474C-9EC9-6FD72674A0FB}"/>
                </a:ext>
              </a:extLst>
            </p:cNvPr>
            <p:cNvCxnSpPr>
              <a:cxnSpLocks/>
            </p:cNvCxnSpPr>
            <p:nvPr/>
          </p:nvCxnSpPr>
          <p:spPr>
            <a:xfrm>
              <a:off x="3504432"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716A855-1BA9-41A9-8E77-6AA4DE22FBED}"/>
                </a:ext>
              </a:extLst>
            </p:cNvPr>
            <p:cNvCxnSpPr>
              <a:cxnSpLocks/>
            </p:cNvCxnSpPr>
            <p:nvPr/>
          </p:nvCxnSpPr>
          <p:spPr>
            <a:xfrm>
              <a:off x="6222033"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ACC568F-8C5C-42DB-98DE-640532EFD203}"/>
                </a:ext>
              </a:extLst>
            </p:cNvPr>
            <p:cNvCxnSpPr>
              <a:cxnSpLocks/>
            </p:cNvCxnSpPr>
            <p:nvPr/>
          </p:nvCxnSpPr>
          <p:spPr>
            <a:xfrm>
              <a:off x="8939634"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DC0F4F-5996-415B-83A5-B032DF2B1380}"/>
                </a:ext>
              </a:extLst>
            </p:cNvPr>
            <p:cNvCxnSpPr>
              <a:cxnSpLocks/>
            </p:cNvCxnSpPr>
            <p:nvPr/>
          </p:nvCxnSpPr>
          <p:spPr>
            <a:xfrm>
              <a:off x="11657234"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rgbClr val="21305B"/>
                </a:solidFill>
              </a:defRPr>
            </a:lvl1pPr>
          </a:lstStyle>
          <a:p>
            <a:r>
              <a:rPr lang="nl-NL" dirty="0"/>
              <a:t>Openbaar</a:t>
            </a:r>
          </a:p>
        </p:txBody>
      </p:sp>
      <p:sp>
        <p:nvSpPr>
          <p:cNvPr id="92" name="tagline">
            <a:extLst>
              <a:ext uri="{FF2B5EF4-FFF2-40B4-BE49-F238E27FC236}">
                <a16:creationId xmlns:a16="http://schemas.microsoft.com/office/drawing/2014/main" id="{14824C9D-4AF9-4CEF-A61E-77E257A26439}"/>
              </a:ext>
            </a:extLst>
          </p:cNvPr>
          <p:cNvSpPr txBox="1"/>
          <p:nvPr userDrawn="1"/>
        </p:nvSpPr>
        <p:spPr>
          <a:xfrm>
            <a:off x="8479355" y="6510181"/>
            <a:ext cx="2952000" cy="169277"/>
          </a:xfrm>
          <a:prstGeom prst="rect">
            <a:avLst/>
          </a:prstGeom>
          <a:noFill/>
        </p:spPr>
        <p:txBody>
          <a:bodyPr wrap="square" lIns="0" tIns="0" rIns="0" bIns="0" rtlCol="0">
            <a:spAutoFit/>
          </a:bodyPr>
          <a:lstStyle/>
          <a:p>
            <a:pPr algn="r">
              <a:lnSpc>
                <a:spcPct val="100000"/>
              </a:lnSpc>
            </a:pPr>
            <a:r>
              <a:rPr lang="nl-NL" sz="1100" b="1" cap="all" baseline="0">
                <a:solidFill>
                  <a:srgbClr val="D19544"/>
                </a:solidFill>
                <a:latin typeface="+mj-lt"/>
              </a:rPr>
              <a:t>Grondlegger van vooruitgang</a:t>
            </a:r>
            <a:endParaRPr lang="nl-NL" sz="1100" b="1" cap="all" baseline="0" dirty="0">
              <a:solidFill>
                <a:srgbClr val="D19544"/>
              </a:solidFill>
              <a:latin typeface="+mj-lt"/>
            </a:endParaRPr>
          </a:p>
        </p:txBody>
      </p:sp>
      <p:grpSp>
        <p:nvGrpSpPr>
          <p:cNvPr id="93" name="Group 92">
            <a:extLst>
              <a:ext uri="{FF2B5EF4-FFF2-40B4-BE49-F238E27FC236}">
                <a16:creationId xmlns:a16="http://schemas.microsoft.com/office/drawing/2014/main" id="{0E6AB0AE-265A-4CCF-930A-BE328A3ED062}"/>
              </a:ext>
            </a:extLst>
          </p:cNvPr>
          <p:cNvGrpSpPr>
            <a:grpSpLocks noChangeAspect="1"/>
          </p:cNvGrpSpPr>
          <p:nvPr userDrawn="1"/>
        </p:nvGrpSpPr>
        <p:grpSpPr>
          <a:xfrm>
            <a:off x="0" y="0"/>
            <a:ext cx="529200" cy="2139535"/>
            <a:chOff x="374534" y="1058069"/>
            <a:chExt cx="833628" cy="3370325"/>
          </a:xfrm>
        </p:grpSpPr>
        <p:sp>
          <p:nvSpPr>
            <p:cNvPr id="94" name="Freeform: Shape 93">
              <a:extLst>
                <a:ext uri="{FF2B5EF4-FFF2-40B4-BE49-F238E27FC236}">
                  <a16:creationId xmlns:a16="http://schemas.microsoft.com/office/drawing/2014/main" id="{AAC28ACB-CC9B-4329-8BF9-66BF7A3B7F7B}"/>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95" name="Group 94">
              <a:extLst>
                <a:ext uri="{FF2B5EF4-FFF2-40B4-BE49-F238E27FC236}">
                  <a16:creationId xmlns:a16="http://schemas.microsoft.com/office/drawing/2014/main" id="{4DE7CFCD-BBD0-4226-B9BA-6127E789DD14}"/>
                </a:ext>
              </a:extLst>
            </p:cNvPr>
            <p:cNvGrpSpPr/>
            <p:nvPr userDrawn="1"/>
          </p:nvGrpSpPr>
          <p:grpSpPr>
            <a:xfrm>
              <a:off x="607167" y="1506981"/>
              <a:ext cx="368883" cy="2472119"/>
              <a:chOff x="607167" y="1506981"/>
              <a:chExt cx="368883" cy="2472119"/>
            </a:xfrm>
          </p:grpSpPr>
          <p:sp>
            <p:nvSpPr>
              <p:cNvPr id="96" name="Freeform: Shape 95">
                <a:extLst>
                  <a:ext uri="{FF2B5EF4-FFF2-40B4-BE49-F238E27FC236}">
                    <a16:creationId xmlns:a16="http://schemas.microsoft.com/office/drawing/2014/main" id="{832F5E3C-6DA1-4583-AF90-6475A1D9F868}"/>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97" name="Freeform: Shape 96">
                <a:extLst>
                  <a:ext uri="{FF2B5EF4-FFF2-40B4-BE49-F238E27FC236}">
                    <a16:creationId xmlns:a16="http://schemas.microsoft.com/office/drawing/2014/main" id="{F35A983D-2456-4D8C-A0A5-B83D0C056285}"/>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98" name="Freeform: Shape 97">
                <a:extLst>
                  <a:ext uri="{FF2B5EF4-FFF2-40B4-BE49-F238E27FC236}">
                    <a16:creationId xmlns:a16="http://schemas.microsoft.com/office/drawing/2014/main" id="{5F1C8031-1924-4103-8965-D232CA2507B9}"/>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99" name="Freeform: Shape 98">
                <a:extLst>
                  <a:ext uri="{FF2B5EF4-FFF2-40B4-BE49-F238E27FC236}">
                    <a16:creationId xmlns:a16="http://schemas.microsoft.com/office/drawing/2014/main" id="{ACB59AEB-CFE4-49D0-B1B2-245FA2A9637B}"/>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100" name="Freeform: Shape 99">
                <a:extLst>
                  <a:ext uri="{FF2B5EF4-FFF2-40B4-BE49-F238E27FC236}">
                    <a16:creationId xmlns:a16="http://schemas.microsoft.com/office/drawing/2014/main" id="{38E50A33-8327-4A06-B91A-B72A1F58ADF2}"/>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101" name="Freeform: Shape 100">
                <a:extLst>
                  <a:ext uri="{FF2B5EF4-FFF2-40B4-BE49-F238E27FC236}">
                    <a16:creationId xmlns:a16="http://schemas.microsoft.com/office/drawing/2014/main" id="{49548F51-C0B5-4892-8063-5048889348BF}"/>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102" name="Freeform: Shape 101">
                <a:extLst>
                  <a:ext uri="{FF2B5EF4-FFF2-40B4-BE49-F238E27FC236}">
                    <a16:creationId xmlns:a16="http://schemas.microsoft.com/office/drawing/2014/main" id="{DB47994C-50F1-413B-8646-3321AB30C35C}"/>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103" name="Freeform: Shape 102">
                <a:extLst>
                  <a:ext uri="{FF2B5EF4-FFF2-40B4-BE49-F238E27FC236}">
                    <a16:creationId xmlns:a16="http://schemas.microsoft.com/office/drawing/2014/main" id="{2EE1AADC-88C1-49AD-8C49-D029A6C501EE}"/>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104" name="Freeform: Shape 103">
                <a:extLst>
                  <a:ext uri="{FF2B5EF4-FFF2-40B4-BE49-F238E27FC236}">
                    <a16:creationId xmlns:a16="http://schemas.microsoft.com/office/drawing/2014/main" id="{3DC79BEA-AE2D-4EA0-8784-092F7B7E906B}"/>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105" name="Freeform: Shape 104">
                <a:extLst>
                  <a:ext uri="{FF2B5EF4-FFF2-40B4-BE49-F238E27FC236}">
                    <a16:creationId xmlns:a16="http://schemas.microsoft.com/office/drawing/2014/main" id="{43EB4BAB-8BCD-43CD-8263-6EB3BE32B499}"/>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
        <p:nvSpPr>
          <p:cNvPr id="27" name="Subtitle 2">
            <a:extLst>
              <a:ext uri="{FF2B5EF4-FFF2-40B4-BE49-F238E27FC236}">
                <a16:creationId xmlns:a16="http://schemas.microsoft.com/office/drawing/2014/main" id="{19271741-0B85-4F3C-91ED-F8EC547B371A}"/>
              </a:ext>
            </a:extLst>
          </p:cNvPr>
          <p:cNvSpPr>
            <a:spLocks noGrp="1"/>
          </p:cNvSpPr>
          <p:nvPr>
            <p:ph type="subTitle" idx="1" hasCustomPrompt="1"/>
          </p:nvPr>
        </p:nvSpPr>
        <p:spPr>
          <a:xfrm>
            <a:off x="3505609" y="4073592"/>
            <a:ext cx="8143039" cy="684000"/>
          </a:xfrm>
        </p:spPr>
        <p:txBody>
          <a:bodyPr lIns="36000" rIns="180000"/>
          <a:lstStyle>
            <a:lvl1pPr>
              <a:lnSpc>
                <a:spcPct val="110000"/>
              </a:lnSpc>
              <a:defRPr lang="en-US" sz="1900" b="0" kern="1200" dirty="0">
                <a:solidFill>
                  <a:srgbClr val="21305B"/>
                </a:solidFill>
                <a:latin typeface="Verdana Pro" panose="020B0604030504040204" pitchFamily="34" charset="0"/>
                <a:ea typeface="+mn-ea"/>
                <a:cs typeface="+mn-cs"/>
              </a:defRPr>
            </a:lvl1pPr>
          </a:lstStyle>
          <a:p>
            <a:r>
              <a:rPr lang="nl-NL" sz="1900" dirty="0"/>
              <a:t>Klik om de subtitel aan </a:t>
            </a:r>
            <a:r>
              <a:rPr lang="nl-NL" sz="1900"/>
              <a:t>te passen</a:t>
            </a:r>
            <a:endParaRPr lang="nl-NL" sz="1900" dirty="0"/>
          </a:p>
        </p:txBody>
      </p:sp>
      <p:sp>
        <p:nvSpPr>
          <p:cNvPr id="28" name="forDate">
            <a:extLst>
              <a:ext uri="{FF2B5EF4-FFF2-40B4-BE49-F238E27FC236}">
                <a16:creationId xmlns:a16="http://schemas.microsoft.com/office/drawing/2014/main" id="{C8E04A8A-21E3-460F-A232-05E9993BE653}"/>
              </a:ext>
            </a:extLst>
          </p:cNvPr>
          <p:cNvSpPr>
            <a:spLocks noGrp="1"/>
          </p:cNvSpPr>
          <p:nvPr>
            <p:ph type="body" sz="quarter" idx="12" hasCustomPrompt="1"/>
          </p:nvPr>
        </p:nvSpPr>
        <p:spPr>
          <a:xfrm>
            <a:off x="3505610" y="5455763"/>
            <a:ext cx="2721004" cy="361450"/>
          </a:xfrm>
          <a:noFill/>
        </p:spPr>
        <p:txBody>
          <a:bodyPr lIns="36000" anchor="ctr" anchorCtr="0"/>
          <a:lstStyle>
            <a:lvl1pPr>
              <a:defRPr lang="nl-NL" sz="1200" b="1" kern="1200" cap="all" baseline="0" dirty="0">
                <a:solidFill>
                  <a:srgbClr val="21305B"/>
                </a:solidFill>
                <a:latin typeface="+mj-lt"/>
                <a:ea typeface="+mn-ea"/>
                <a:cs typeface="+mn-cs"/>
              </a:defRPr>
            </a:lvl1pPr>
          </a:lstStyle>
          <a:p>
            <a:pPr marL="0" lvl="0" indent="0" algn="l" defTabSz="914400" rtl="0" eaLnBrk="1" latinLnBrk="0" hangingPunct="1">
              <a:lnSpc>
                <a:spcPct val="110000"/>
              </a:lnSpc>
              <a:spcBef>
                <a:spcPts val="0"/>
              </a:spcBef>
              <a:buFont typeface="Arial" panose="020B0604020202020204" pitchFamily="34" charset="0"/>
              <a:buNone/>
            </a:pPr>
            <a:r>
              <a:rPr lang="nl-NL"/>
              <a:t>Datum</a:t>
            </a:r>
            <a:endParaRPr lang="nl-NL" dirty="0"/>
          </a:p>
        </p:txBody>
      </p:sp>
      <p:sp>
        <p:nvSpPr>
          <p:cNvPr id="29" name="Title 1">
            <a:extLst>
              <a:ext uri="{FF2B5EF4-FFF2-40B4-BE49-F238E27FC236}">
                <a16:creationId xmlns:a16="http://schemas.microsoft.com/office/drawing/2014/main" id="{52BFB670-9B04-4E0C-8334-833C072FD366}"/>
              </a:ext>
            </a:extLst>
          </p:cNvPr>
          <p:cNvSpPr>
            <a:spLocks noGrp="1"/>
          </p:cNvSpPr>
          <p:nvPr>
            <p:ph type="ctrTitle" hasCustomPrompt="1"/>
          </p:nvPr>
        </p:nvSpPr>
        <p:spPr>
          <a:xfrm>
            <a:off x="3497027" y="2240952"/>
            <a:ext cx="8160208" cy="1375755"/>
          </a:xfrm>
        </p:spPr>
        <p:txBody>
          <a:bodyPr lIns="36000" tIns="0" rIns="180000" bIns="0"/>
          <a:lstStyle>
            <a:lvl1pPr>
              <a:defRPr sz="4500">
                <a:solidFill>
                  <a:srgbClr val="21305B"/>
                </a:solidFill>
              </a:defRPr>
            </a:lvl1pPr>
          </a:lstStyle>
          <a:p>
            <a:r>
              <a:rPr lang="nl-NL" sz="4600" dirty="0"/>
              <a:t>Klik om de titel </a:t>
            </a:r>
            <a:br>
              <a:rPr lang="nl-NL" sz="4600" dirty="0"/>
            </a:br>
            <a:r>
              <a:rPr lang="nl-NL" sz="4600" dirty="0"/>
              <a:t>aan te passen</a:t>
            </a:r>
          </a:p>
        </p:txBody>
      </p:sp>
    </p:spTree>
    <p:extLst>
      <p:ext uri="{BB962C8B-B14F-4D97-AF65-F5344CB8AC3E}">
        <p14:creationId xmlns:p14="http://schemas.microsoft.com/office/powerpoint/2010/main" val="357910309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Kort (zonder afbeelding)">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7046A987-C537-4262-9E69-76694D0A53B9}"/>
              </a:ext>
            </a:extLst>
          </p:cNvPr>
          <p:cNvGrpSpPr/>
          <p:nvPr userDrawn="1"/>
        </p:nvGrpSpPr>
        <p:grpSpPr>
          <a:xfrm>
            <a:off x="786831" y="0"/>
            <a:ext cx="10870403" cy="6858000"/>
            <a:chOff x="786831" y="0"/>
            <a:chExt cx="10870403" cy="6858000"/>
          </a:xfrm>
        </p:grpSpPr>
        <p:cxnSp>
          <p:nvCxnSpPr>
            <p:cNvPr id="56" name="Straight Connector 55">
              <a:extLst>
                <a:ext uri="{FF2B5EF4-FFF2-40B4-BE49-F238E27FC236}">
                  <a16:creationId xmlns:a16="http://schemas.microsoft.com/office/drawing/2014/main" id="{FF2CCC41-12CF-4922-87DB-8910C94A7118}"/>
                </a:ext>
              </a:extLst>
            </p:cNvPr>
            <p:cNvCxnSpPr>
              <a:cxnSpLocks/>
            </p:cNvCxnSpPr>
            <p:nvPr/>
          </p:nvCxnSpPr>
          <p:spPr>
            <a:xfrm>
              <a:off x="786831"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BBEFE6B-1568-474C-9EC9-6FD72674A0FB}"/>
                </a:ext>
              </a:extLst>
            </p:cNvPr>
            <p:cNvCxnSpPr>
              <a:cxnSpLocks/>
            </p:cNvCxnSpPr>
            <p:nvPr/>
          </p:nvCxnSpPr>
          <p:spPr>
            <a:xfrm>
              <a:off x="3504432"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716A855-1BA9-41A9-8E77-6AA4DE22FBED}"/>
                </a:ext>
              </a:extLst>
            </p:cNvPr>
            <p:cNvCxnSpPr>
              <a:cxnSpLocks/>
            </p:cNvCxnSpPr>
            <p:nvPr/>
          </p:nvCxnSpPr>
          <p:spPr>
            <a:xfrm>
              <a:off x="6222033"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ACC568F-8C5C-42DB-98DE-640532EFD203}"/>
                </a:ext>
              </a:extLst>
            </p:cNvPr>
            <p:cNvCxnSpPr>
              <a:cxnSpLocks/>
            </p:cNvCxnSpPr>
            <p:nvPr/>
          </p:nvCxnSpPr>
          <p:spPr>
            <a:xfrm>
              <a:off x="8939634"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DC0F4F-5996-415B-83A5-B032DF2B1380}"/>
                </a:ext>
              </a:extLst>
            </p:cNvPr>
            <p:cNvCxnSpPr>
              <a:cxnSpLocks/>
            </p:cNvCxnSpPr>
            <p:nvPr/>
          </p:nvCxnSpPr>
          <p:spPr>
            <a:xfrm>
              <a:off x="11657234" y="0"/>
              <a:ext cx="0" cy="6858000"/>
            </a:xfrm>
            <a:prstGeom prst="line">
              <a:avLst/>
            </a:prstGeom>
            <a:ln w="9525">
              <a:solidFill>
                <a:srgbClr val="ABB2B8">
                  <a:alpha val="25000"/>
                </a:srgb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rgbClr val="21305B"/>
                </a:solidFill>
              </a:defRPr>
            </a:lvl1pPr>
          </a:lstStyle>
          <a:p>
            <a:r>
              <a:rPr lang="nl-NL" dirty="0"/>
              <a:t>Openbaar</a:t>
            </a:r>
          </a:p>
        </p:txBody>
      </p:sp>
      <p:sp>
        <p:nvSpPr>
          <p:cNvPr id="92" name="tagline">
            <a:extLst>
              <a:ext uri="{FF2B5EF4-FFF2-40B4-BE49-F238E27FC236}">
                <a16:creationId xmlns:a16="http://schemas.microsoft.com/office/drawing/2014/main" id="{1C734007-B9B8-4680-A1A5-0BB4A20E7E4A}"/>
              </a:ext>
            </a:extLst>
          </p:cNvPr>
          <p:cNvSpPr txBox="1"/>
          <p:nvPr userDrawn="1"/>
        </p:nvSpPr>
        <p:spPr>
          <a:xfrm>
            <a:off x="8479355" y="6510181"/>
            <a:ext cx="2952000" cy="169277"/>
          </a:xfrm>
          <a:prstGeom prst="rect">
            <a:avLst/>
          </a:prstGeom>
          <a:noFill/>
        </p:spPr>
        <p:txBody>
          <a:bodyPr wrap="square" lIns="0" tIns="0" rIns="0" bIns="0" rtlCol="0">
            <a:spAutoFit/>
          </a:bodyPr>
          <a:lstStyle/>
          <a:p>
            <a:pPr algn="r">
              <a:lnSpc>
                <a:spcPct val="100000"/>
              </a:lnSpc>
            </a:pPr>
            <a:r>
              <a:rPr lang="nl-NL" sz="1100" b="1" cap="all" baseline="0">
                <a:solidFill>
                  <a:srgbClr val="D19544"/>
                </a:solidFill>
                <a:latin typeface="+mj-lt"/>
              </a:rPr>
              <a:t>Grondlegger van vooruitgang</a:t>
            </a:r>
            <a:endParaRPr lang="nl-NL" sz="1100" b="1" cap="all" baseline="0" dirty="0">
              <a:solidFill>
                <a:srgbClr val="D19544"/>
              </a:solidFill>
              <a:latin typeface="+mj-lt"/>
            </a:endParaRPr>
          </a:p>
        </p:txBody>
      </p:sp>
      <p:grpSp>
        <p:nvGrpSpPr>
          <p:cNvPr id="106" name="Group 105">
            <a:extLst>
              <a:ext uri="{FF2B5EF4-FFF2-40B4-BE49-F238E27FC236}">
                <a16:creationId xmlns:a16="http://schemas.microsoft.com/office/drawing/2014/main" id="{4EF7B81A-F254-4F36-9E92-904B207DC050}"/>
              </a:ext>
            </a:extLst>
          </p:cNvPr>
          <p:cNvGrpSpPr>
            <a:grpSpLocks noChangeAspect="1"/>
          </p:cNvGrpSpPr>
          <p:nvPr userDrawn="1"/>
        </p:nvGrpSpPr>
        <p:grpSpPr>
          <a:xfrm>
            <a:off x="0" y="0"/>
            <a:ext cx="529200" cy="2139535"/>
            <a:chOff x="374534" y="1058069"/>
            <a:chExt cx="833628" cy="3370325"/>
          </a:xfrm>
        </p:grpSpPr>
        <p:sp>
          <p:nvSpPr>
            <p:cNvPr id="107" name="Freeform: Shape 106">
              <a:extLst>
                <a:ext uri="{FF2B5EF4-FFF2-40B4-BE49-F238E27FC236}">
                  <a16:creationId xmlns:a16="http://schemas.microsoft.com/office/drawing/2014/main" id="{FBDF5F7F-837B-4E2E-95DD-CCCA52CE295F}"/>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108" name="Group 107">
              <a:extLst>
                <a:ext uri="{FF2B5EF4-FFF2-40B4-BE49-F238E27FC236}">
                  <a16:creationId xmlns:a16="http://schemas.microsoft.com/office/drawing/2014/main" id="{4705EC72-4D85-4CDB-8720-76CC44884EB7}"/>
                </a:ext>
              </a:extLst>
            </p:cNvPr>
            <p:cNvGrpSpPr/>
            <p:nvPr userDrawn="1"/>
          </p:nvGrpSpPr>
          <p:grpSpPr>
            <a:xfrm>
              <a:off x="607167" y="1506981"/>
              <a:ext cx="368883" cy="2472119"/>
              <a:chOff x="607167" y="1506981"/>
              <a:chExt cx="368883" cy="2472119"/>
            </a:xfrm>
          </p:grpSpPr>
          <p:sp>
            <p:nvSpPr>
              <p:cNvPr id="109" name="Freeform: Shape 108">
                <a:extLst>
                  <a:ext uri="{FF2B5EF4-FFF2-40B4-BE49-F238E27FC236}">
                    <a16:creationId xmlns:a16="http://schemas.microsoft.com/office/drawing/2014/main" id="{0D2D114C-B44E-4409-9F59-78846FCCDB55}"/>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110" name="Freeform: Shape 109">
                <a:extLst>
                  <a:ext uri="{FF2B5EF4-FFF2-40B4-BE49-F238E27FC236}">
                    <a16:creationId xmlns:a16="http://schemas.microsoft.com/office/drawing/2014/main" id="{B8D535DA-5961-493A-8AA2-C6D36FDD120B}"/>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111" name="Freeform: Shape 110">
                <a:extLst>
                  <a:ext uri="{FF2B5EF4-FFF2-40B4-BE49-F238E27FC236}">
                    <a16:creationId xmlns:a16="http://schemas.microsoft.com/office/drawing/2014/main" id="{0D558605-C478-475A-A1FD-56ED5049E4C6}"/>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112" name="Freeform: Shape 111">
                <a:extLst>
                  <a:ext uri="{FF2B5EF4-FFF2-40B4-BE49-F238E27FC236}">
                    <a16:creationId xmlns:a16="http://schemas.microsoft.com/office/drawing/2014/main" id="{06340D2F-1363-46EA-A637-EEC2884ABEC5}"/>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113" name="Freeform: Shape 112">
                <a:extLst>
                  <a:ext uri="{FF2B5EF4-FFF2-40B4-BE49-F238E27FC236}">
                    <a16:creationId xmlns:a16="http://schemas.microsoft.com/office/drawing/2014/main" id="{EACAA563-5220-469A-80CD-FB780AF989F3}"/>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114" name="Freeform: Shape 113">
                <a:extLst>
                  <a:ext uri="{FF2B5EF4-FFF2-40B4-BE49-F238E27FC236}">
                    <a16:creationId xmlns:a16="http://schemas.microsoft.com/office/drawing/2014/main" id="{D9F8C119-A2A0-479E-A8C6-9AD181A5A3B3}"/>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115" name="Freeform: Shape 114">
                <a:extLst>
                  <a:ext uri="{FF2B5EF4-FFF2-40B4-BE49-F238E27FC236}">
                    <a16:creationId xmlns:a16="http://schemas.microsoft.com/office/drawing/2014/main" id="{4BB66E57-A585-441D-944D-E7E622D542D5}"/>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116" name="Freeform: Shape 115">
                <a:extLst>
                  <a:ext uri="{FF2B5EF4-FFF2-40B4-BE49-F238E27FC236}">
                    <a16:creationId xmlns:a16="http://schemas.microsoft.com/office/drawing/2014/main" id="{C61B2106-A8AD-44E2-BD1E-B0564C4CE041}"/>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117" name="Freeform: Shape 116">
                <a:extLst>
                  <a:ext uri="{FF2B5EF4-FFF2-40B4-BE49-F238E27FC236}">
                    <a16:creationId xmlns:a16="http://schemas.microsoft.com/office/drawing/2014/main" id="{C9D90369-F0CB-4DB9-8E24-1B4AABF945C1}"/>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118" name="Freeform: Shape 117">
                <a:extLst>
                  <a:ext uri="{FF2B5EF4-FFF2-40B4-BE49-F238E27FC236}">
                    <a16:creationId xmlns:a16="http://schemas.microsoft.com/office/drawing/2014/main" id="{5D165385-881E-4AB5-95A5-ED0107AAD467}"/>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
        <p:nvSpPr>
          <p:cNvPr id="26" name="Title 1">
            <a:extLst>
              <a:ext uri="{FF2B5EF4-FFF2-40B4-BE49-F238E27FC236}">
                <a16:creationId xmlns:a16="http://schemas.microsoft.com/office/drawing/2014/main" id="{8D9F8FC9-A04A-4A79-BD2C-CCCDF3671A2C}"/>
              </a:ext>
            </a:extLst>
          </p:cNvPr>
          <p:cNvSpPr>
            <a:spLocks noGrp="1"/>
          </p:cNvSpPr>
          <p:nvPr>
            <p:ph type="ctrTitle" hasCustomPrompt="1"/>
          </p:nvPr>
        </p:nvSpPr>
        <p:spPr>
          <a:xfrm>
            <a:off x="6226613" y="2240952"/>
            <a:ext cx="5430621" cy="1375755"/>
          </a:xfrm>
        </p:spPr>
        <p:txBody>
          <a:bodyPr lIns="36000" tIns="0" rIns="180000" bIns="0"/>
          <a:lstStyle>
            <a:lvl1pPr>
              <a:defRPr sz="4500">
                <a:solidFill>
                  <a:srgbClr val="21305B"/>
                </a:solidFill>
              </a:defRPr>
            </a:lvl1pPr>
          </a:lstStyle>
          <a:p>
            <a:r>
              <a:rPr lang="nl-NL" sz="4400" dirty="0"/>
              <a:t>Klik om de titel aan te passen</a:t>
            </a:r>
            <a:endParaRPr lang="nl-NL" sz="4600" dirty="0"/>
          </a:p>
        </p:txBody>
      </p:sp>
      <p:sp>
        <p:nvSpPr>
          <p:cNvPr id="27" name="Subtitle 2">
            <a:extLst>
              <a:ext uri="{FF2B5EF4-FFF2-40B4-BE49-F238E27FC236}">
                <a16:creationId xmlns:a16="http://schemas.microsoft.com/office/drawing/2014/main" id="{50D51663-6E2A-4BF4-A734-666E49D4DB43}"/>
              </a:ext>
            </a:extLst>
          </p:cNvPr>
          <p:cNvSpPr>
            <a:spLocks noGrp="1"/>
          </p:cNvSpPr>
          <p:nvPr>
            <p:ph type="subTitle" idx="1" hasCustomPrompt="1"/>
          </p:nvPr>
        </p:nvSpPr>
        <p:spPr>
          <a:xfrm>
            <a:off x="6226613" y="4073592"/>
            <a:ext cx="5430620" cy="684000"/>
          </a:xfrm>
        </p:spPr>
        <p:txBody>
          <a:bodyPr lIns="36000" tIns="0" rIns="180000"/>
          <a:lstStyle>
            <a:lvl1pPr>
              <a:lnSpc>
                <a:spcPct val="110000"/>
              </a:lnSpc>
              <a:defRPr lang="en-US" sz="1900" b="0" kern="1200" dirty="0">
                <a:solidFill>
                  <a:srgbClr val="21305B"/>
                </a:solidFill>
                <a:latin typeface="Verdana Pro" panose="020B0604030504040204" pitchFamily="34" charset="0"/>
                <a:ea typeface="+mn-ea"/>
                <a:cs typeface="+mn-cs"/>
              </a:defRPr>
            </a:lvl1pPr>
          </a:lstStyle>
          <a:p>
            <a:r>
              <a:rPr lang="nl-NL" sz="1900" dirty="0"/>
              <a:t>Klik om de subtitel aan te passen</a:t>
            </a:r>
          </a:p>
        </p:txBody>
      </p:sp>
      <p:sp>
        <p:nvSpPr>
          <p:cNvPr id="28" name="forDate">
            <a:extLst>
              <a:ext uri="{FF2B5EF4-FFF2-40B4-BE49-F238E27FC236}">
                <a16:creationId xmlns:a16="http://schemas.microsoft.com/office/drawing/2014/main" id="{E98761B6-B88B-4461-A87A-DFDCD1185CB9}"/>
              </a:ext>
            </a:extLst>
          </p:cNvPr>
          <p:cNvSpPr>
            <a:spLocks noGrp="1"/>
          </p:cNvSpPr>
          <p:nvPr>
            <p:ph type="body" sz="quarter" idx="12" hasCustomPrompt="1"/>
          </p:nvPr>
        </p:nvSpPr>
        <p:spPr>
          <a:xfrm>
            <a:off x="6226613" y="5455763"/>
            <a:ext cx="2721004" cy="361450"/>
          </a:xfrm>
          <a:noFill/>
        </p:spPr>
        <p:txBody>
          <a:bodyPr lIns="36000" rIns="180000" anchor="ctr" anchorCtr="0"/>
          <a:lstStyle>
            <a:lvl1pPr>
              <a:defRPr lang="nl-NL" sz="1200" b="1" kern="1200" cap="all" baseline="0" dirty="0">
                <a:solidFill>
                  <a:srgbClr val="21305B"/>
                </a:solidFill>
                <a:latin typeface="+mj-lt"/>
                <a:ea typeface="+mn-ea"/>
                <a:cs typeface="+mn-cs"/>
              </a:defRPr>
            </a:lvl1pPr>
          </a:lstStyle>
          <a:p>
            <a:pPr marL="0" lvl="0" indent="0" algn="l" defTabSz="914400" rtl="0" eaLnBrk="1" latinLnBrk="0" hangingPunct="1">
              <a:lnSpc>
                <a:spcPct val="110000"/>
              </a:lnSpc>
              <a:spcBef>
                <a:spcPts val="0"/>
              </a:spcBef>
              <a:buFont typeface="Arial" panose="020B0604020202020204" pitchFamily="34" charset="0"/>
              <a:buNone/>
            </a:pPr>
            <a:r>
              <a:rPr lang="nl-NL"/>
              <a:t>Datum</a:t>
            </a:r>
            <a:endParaRPr lang="nl-NL" dirty="0"/>
          </a:p>
        </p:txBody>
      </p:sp>
    </p:spTree>
    <p:extLst>
      <p:ext uri="{BB962C8B-B14F-4D97-AF65-F5344CB8AC3E}">
        <p14:creationId xmlns:p14="http://schemas.microsoft.com/office/powerpoint/2010/main" val="10771563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9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m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2854-08BB-4A3B-B664-0663A39E238A}"/>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793750" y="2325680"/>
            <a:ext cx="10594975" cy="3996905"/>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vl6pPr>
              <a:lnSpc>
                <a:spcPct val="140000"/>
              </a:lnSpc>
              <a:defRPr sz="2300"/>
            </a:lvl6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11" name="txtTop">
            <a:extLst>
              <a:ext uri="{FF2B5EF4-FFF2-40B4-BE49-F238E27FC236}">
                <a16:creationId xmlns:a16="http://schemas.microsoft.com/office/drawing/2014/main" id="{7156D54A-CE8F-4C09-9F83-4BAEB92F866F}"/>
              </a:ext>
            </a:extLst>
          </p:cNvPr>
          <p:cNvSpPr>
            <a:spLocks noGrp="1"/>
          </p:cNvSpPr>
          <p:nvPr>
            <p:ph type="body" sz="quarter" idx="13" hasCustomPrompt="1"/>
          </p:nvPr>
        </p:nvSpPr>
        <p:spPr>
          <a:xfrm>
            <a:off x="793749" y="505165"/>
            <a:ext cx="10594973"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17" name="Text Placeholder 16">
            <a:extLst>
              <a:ext uri="{FF2B5EF4-FFF2-40B4-BE49-F238E27FC236}">
                <a16:creationId xmlns:a16="http://schemas.microsoft.com/office/drawing/2014/main" id="{807D1600-6484-4BE0-BE0B-BB0157E908CC}"/>
              </a:ext>
            </a:extLst>
          </p:cNvPr>
          <p:cNvSpPr>
            <a:spLocks noGrp="1"/>
          </p:cNvSpPr>
          <p:nvPr>
            <p:ph type="body" sz="quarter" idx="14" hasCustomPrompt="1"/>
          </p:nvPr>
        </p:nvSpPr>
        <p:spPr>
          <a:xfrm>
            <a:off x="793748" y="1291800"/>
            <a:ext cx="10594975"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Tree>
    <p:extLst>
      <p:ext uri="{BB962C8B-B14F-4D97-AF65-F5344CB8AC3E}">
        <p14:creationId xmlns:p14="http://schemas.microsoft.com/office/powerpoint/2010/main" val="1440411765"/>
      </p:ext>
    </p:extLst>
  </p:cSld>
  <p:clrMapOvr>
    <a:masterClrMapping/>
  </p:clrMapOvr>
  <p:hf hd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met 2 kolomm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793751" y="2325681"/>
            <a:ext cx="5168900" cy="3996904"/>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8" name="Content Placeholder 2">
            <a:extLst>
              <a:ext uri="{FF2B5EF4-FFF2-40B4-BE49-F238E27FC236}">
                <a16:creationId xmlns:a16="http://schemas.microsoft.com/office/drawing/2014/main" id="{60EBD445-AFAC-4CEF-B79B-D03029211EFD}"/>
              </a:ext>
            </a:extLst>
          </p:cNvPr>
          <p:cNvSpPr>
            <a:spLocks noGrp="1"/>
          </p:cNvSpPr>
          <p:nvPr>
            <p:ph idx="15" hasCustomPrompt="1"/>
          </p:nvPr>
        </p:nvSpPr>
        <p:spPr>
          <a:xfrm>
            <a:off x="6229351" y="2325681"/>
            <a:ext cx="5168900" cy="3996904"/>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9" name="Title 1">
            <a:extLst>
              <a:ext uri="{FF2B5EF4-FFF2-40B4-BE49-F238E27FC236}">
                <a16:creationId xmlns:a16="http://schemas.microsoft.com/office/drawing/2014/main" id="{F2BE18A0-8108-4DBF-ABE3-65F7ECD1BD3C}"/>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10" name="txtTop">
            <a:extLst>
              <a:ext uri="{FF2B5EF4-FFF2-40B4-BE49-F238E27FC236}">
                <a16:creationId xmlns:a16="http://schemas.microsoft.com/office/drawing/2014/main" id="{0A506AB4-ABDE-4948-AD87-0328E4C09442}"/>
              </a:ext>
            </a:extLst>
          </p:cNvPr>
          <p:cNvSpPr>
            <a:spLocks noGrp="1"/>
          </p:cNvSpPr>
          <p:nvPr>
            <p:ph type="body" sz="quarter" idx="13" hasCustomPrompt="1"/>
          </p:nvPr>
        </p:nvSpPr>
        <p:spPr>
          <a:xfrm>
            <a:off x="793750" y="505165"/>
            <a:ext cx="105948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12" name="Text Placeholder 16">
            <a:extLst>
              <a:ext uri="{FF2B5EF4-FFF2-40B4-BE49-F238E27FC236}">
                <a16:creationId xmlns:a16="http://schemas.microsoft.com/office/drawing/2014/main" id="{AE5BC556-8325-4839-93D4-F0E7FD175FEE}"/>
              </a:ext>
            </a:extLst>
          </p:cNvPr>
          <p:cNvSpPr>
            <a:spLocks noGrp="1"/>
          </p:cNvSpPr>
          <p:nvPr>
            <p:ph type="body" sz="quarter" idx="14" hasCustomPrompt="1"/>
          </p:nvPr>
        </p:nvSpPr>
        <p:spPr>
          <a:xfrm>
            <a:off x="793748" y="1291800"/>
            <a:ext cx="10594975"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Tree>
    <p:extLst>
      <p:ext uri="{BB962C8B-B14F-4D97-AF65-F5344CB8AC3E}">
        <p14:creationId xmlns:p14="http://schemas.microsoft.com/office/powerpoint/2010/main" val="369571010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met 3 kolomm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793748" y="2325680"/>
            <a:ext cx="3360287" cy="3996905"/>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vl6pPr>
              <a:defRPr/>
            </a:lvl6pPr>
            <a:lvl7pPr>
              <a:defRPr/>
            </a:lvl7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8" name="Content Placeholder 2">
            <a:extLst>
              <a:ext uri="{FF2B5EF4-FFF2-40B4-BE49-F238E27FC236}">
                <a16:creationId xmlns:a16="http://schemas.microsoft.com/office/drawing/2014/main" id="{60EBD445-AFAC-4CEF-B79B-D03029211EFD}"/>
              </a:ext>
            </a:extLst>
          </p:cNvPr>
          <p:cNvSpPr>
            <a:spLocks noGrp="1"/>
          </p:cNvSpPr>
          <p:nvPr>
            <p:ph idx="15" hasCustomPrompt="1"/>
          </p:nvPr>
        </p:nvSpPr>
        <p:spPr>
          <a:xfrm>
            <a:off x="4419821" y="2325680"/>
            <a:ext cx="3350759" cy="3996905"/>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vl6pPr>
              <a:defRPr/>
            </a:lvl6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16" name="Content Placeholder 2">
            <a:extLst>
              <a:ext uri="{FF2B5EF4-FFF2-40B4-BE49-F238E27FC236}">
                <a16:creationId xmlns:a16="http://schemas.microsoft.com/office/drawing/2014/main" id="{B630F87C-3D18-4CC5-AA31-3C55AC29DE89}"/>
              </a:ext>
            </a:extLst>
          </p:cNvPr>
          <p:cNvSpPr>
            <a:spLocks noGrp="1"/>
          </p:cNvSpPr>
          <p:nvPr>
            <p:ph idx="16" hasCustomPrompt="1"/>
          </p:nvPr>
        </p:nvSpPr>
        <p:spPr>
          <a:xfrm>
            <a:off x="8032285" y="2325680"/>
            <a:ext cx="3350759" cy="3996905"/>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10" name="Title 1">
            <a:extLst>
              <a:ext uri="{FF2B5EF4-FFF2-40B4-BE49-F238E27FC236}">
                <a16:creationId xmlns:a16="http://schemas.microsoft.com/office/drawing/2014/main" id="{53F225A9-0552-4AFB-9984-042DE2D2C7AF}"/>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12" name="txtTop">
            <a:extLst>
              <a:ext uri="{FF2B5EF4-FFF2-40B4-BE49-F238E27FC236}">
                <a16:creationId xmlns:a16="http://schemas.microsoft.com/office/drawing/2014/main" id="{ACDD0A29-06C8-4570-8CC5-8A372988584A}"/>
              </a:ext>
            </a:extLst>
          </p:cNvPr>
          <p:cNvSpPr>
            <a:spLocks noGrp="1"/>
          </p:cNvSpPr>
          <p:nvPr>
            <p:ph type="body" sz="quarter" idx="13" hasCustomPrompt="1"/>
          </p:nvPr>
        </p:nvSpPr>
        <p:spPr>
          <a:xfrm>
            <a:off x="793750" y="505165"/>
            <a:ext cx="105948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13" name="Text Placeholder 16">
            <a:extLst>
              <a:ext uri="{FF2B5EF4-FFF2-40B4-BE49-F238E27FC236}">
                <a16:creationId xmlns:a16="http://schemas.microsoft.com/office/drawing/2014/main" id="{4D544667-023C-42EC-8777-15DFCD42F6A7}"/>
              </a:ext>
            </a:extLst>
          </p:cNvPr>
          <p:cNvSpPr>
            <a:spLocks noGrp="1"/>
          </p:cNvSpPr>
          <p:nvPr>
            <p:ph type="body" sz="quarter" idx="14" hasCustomPrompt="1"/>
          </p:nvPr>
        </p:nvSpPr>
        <p:spPr>
          <a:xfrm>
            <a:off x="793748" y="1291800"/>
            <a:ext cx="10594975"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Tree>
    <p:extLst>
      <p:ext uri="{BB962C8B-B14F-4D97-AF65-F5344CB8AC3E}">
        <p14:creationId xmlns:p14="http://schemas.microsoft.com/office/powerpoint/2010/main" val="220585393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met 3 ico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793748" y="3453397"/>
            <a:ext cx="3360287" cy="2899435"/>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8" name="Content Placeholder 2">
            <a:extLst>
              <a:ext uri="{FF2B5EF4-FFF2-40B4-BE49-F238E27FC236}">
                <a16:creationId xmlns:a16="http://schemas.microsoft.com/office/drawing/2014/main" id="{60EBD445-AFAC-4CEF-B79B-D03029211EFD}"/>
              </a:ext>
            </a:extLst>
          </p:cNvPr>
          <p:cNvSpPr>
            <a:spLocks noGrp="1"/>
          </p:cNvSpPr>
          <p:nvPr>
            <p:ph idx="15" hasCustomPrompt="1"/>
          </p:nvPr>
        </p:nvSpPr>
        <p:spPr>
          <a:xfrm>
            <a:off x="4419821" y="3453397"/>
            <a:ext cx="3350759" cy="2899435"/>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p:txBody>
      </p:sp>
      <p:sp>
        <p:nvSpPr>
          <p:cNvPr id="16" name="Content Placeholder 2">
            <a:extLst>
              <a:ext uri="{FF2B5EF4-FFF2-40B4-BE49-F238E27FC236}">
                <a16:creationId xmlns:a16="http://schemas.microsoft.com/office/drawing/2014/main" id="{B630F87C-3D18-4CC5-AA31-3C55AC29DE89}"/>
              </a:ext>
            </a:extLst>
          </p:cNvPr>
          <p:cNvSpPr>
            <a:spLocks noGrp="1"/>
          </p:cNvSpPr>
          <p:nvPr>
            <p:ph idx="16" hasCustomPrompt="1"/>
          </p:nvPr>
        </p:nvSpPr>
        <p:spPr>
          <a:xfrm>
            <a:off x="8032285" y="3453397"/>
            <a:ext cx="3350759" cy="2874378"/>
          </a:xfrm>
        </p:spPr>
        <p:txBody>
          <a:bodyPr>
            <a:noAutofit/>
          </a:bodyPr>
          <a:lstStyle>
            <a:lvl1pPr>
              <a:lnSpc>
                <a:spcPct val="140000"/>
              </a:lnSpc>
              <a:defRPr sz="2300"/>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p:txBody>
      </p:sp>
      <p:sp>
        <p:nvSpPr>
          <p:cNvPr id="18" name="Picture Placeholder 6">
            <a:extLst>
              <a:ext uri="{FF2B5EF4-FFF2-40B4-BE49-F238E27FC236}">
                <a16:creationId xmlns:a16="http://schemas.microsoft.com/office/drawing/2014/main" id="{43230A9C-C964-46F5-83CE-D40CD1C0F07A}"/>
              </a:ext>
            </a:extLst>
          </p:cNvPr>
          <p:cNvSpPr>
            <a:spLocks noGrp="1"/>
          </p:cNvSpPr>
          <p:nvPr>
            <p:ph type="pic" sz="quarter" idx="17" hasCustomPrompt="1"/>
          </p:nvPr>
        </p:nvSpPr>
        <p:spPr>
          <a:xfrm>
            <a:off x="793748" y="2340881"/>
            <a:ext cx="900000" cy="900000"/>
          </a:xfrm>
          <a:noFill/>
        </p:spPr>
        <p:txBody>
          <a:bodyPr bIns="72000" anchor="ctr" anchorCtr="0"/>
          <a:lstStyle>
            <a:lvl1pPr algn="ctr">
              <a:lnSpc>
                <a:spcPct val="110000"/>
              </a:lnSpc>
              <a:defRPr sz="1000"/>
            </a:lvl1pPr>
          </a:lstStyle>
          <a:p>
            <a:r>
              <a:rPr lang="nl-NL" dirty="0"/>
              <a:t>Gebruik de knop ‘Afbeelding’ op het </a:t>
            </a:r>
            <a:r>
              <a:rPr lang="nl-NL" dirty="0" err="1"/>
              <a:t>ribbon</a:t>
            </a:r>
            <a:r>
              <a:rPr lang="nl-NL" dirty="0"/>
              <a:t> om een icoon in te voegen</a:t>
            </a:r>
          </a:p>
        </p:txBody>
      </p:sp>
      <p:sp>
        <p:nvSpPr>
          <p:cNvPr id="19" name="Picture Placeholder 6">
            <a:extLst>
              <a:ext uri="{FF2B5EF4-FFF2-40B4-BE49-F238E27FC236}">
                <a16:creationId xmlns:a16="http://schemas.microsoft.com/office/drawing/2014/main" id="{C0F16CF3-5F1C-4D2C-B08C-6AC6C596725F}"/>
              </a:ext>
            </a:extLst>
          </p:cNvPr>
          <p:cNvSpPr>
            <a:spLocks noGrp="1"/>
          </p:cNvSpPr>
          <p:nvPr>
            <p:ph type="pic" sz="quarter" idx="18" hasCustomPrompt="1"/>
          </p:nvPr>
        </p:nvSpPr>
        <p:spPr>
          <a:xfrm>
            <a:off x="4419821" y="2340881"/>
            <a:ext cx="900000" cy="900000"/>
          </a:xfrm>
          <a:noFill/>
        </p:spPr>
        <p:txBody>
          <a:bodyPr bIns="72000" anchor="ctr" anchorCtr="0"/>
          <a:lstStyle>
            <a:lvl1pPr algn="ctr">
              <a:lnSpc>
                <a:spcPct val="110000"/>
              </a:lnSpc>
              <a:defRPr sz="1000"/>
            </a:lvl1pPr>
          </a:lstStyle>
          <a:p>
            <a:r>
              <a:rPr lang="nl-NL" dirty="0"/>
              <a:t>Gebruik de knop ‘Afbeelding’ op het </a:t>
            </a:r>
            <a:r>
              <a:rPr lang="nl-NL" dirty="0" err="1"/>
              <a:t>ribbon</a:t>
            </a:r>
            <a:r>
              <a:rPr lang="nl-NL" dirty="0"/>
              <a:t> om een icoon in te voegen</a:t>
            </a:r>
          </a:p>
        </p:txBody>
      </p:sp>
      <p:sp>
        <p:nvSpPr>
          <p:cNvPr id="20" name="Picture Placeholder 6">
            <a:extLst>
              <a:ext uri="{FF2B5EF4-FFF2-40B4-BE49-F238E27FC236}">
                <a16:creationId xmlns:a16="http://schemas.microsoft.com/office/drawing/2014/main" id="{4712547A-F953-4D32-96C8-EF9548C25663}"/>
              </a:ext>
            </a:extLst>
          </p:cNvPr>
          <p:cNvSpPr>
            <a:spLocks noGrp="1"/>
          </p:cNvSpPr>
          <p:nvPr>
            <p:ph type="pic" sz="quarter" idx="19" hasCustomPrompt="1"/>
          </p:nvPr>
        </p:nvSpPr>
        <p:spPr>
          <a:xfrm>
            <a:off x="8032285" y="2340881"/>
            <a:ext cx="900000" cy="900000"/>
          </a:xfrm>
          <a:noFill/>
        </p:spPr>
        <p:txBody>
          <a:bodyPr bIns="72000" anchor="ctr" anchorCtr="0"/>
          <a:lstStyle>
            <a:lvl1pPr algn="ctr">
              <a:lnSpc>
                <a:spcPct val="110000"/>
              </a:lnSpc>
              <a:defRPr sz="1000"/>
            </a:lvl1pPr>
          </a:lstStyle>
          <a:p>
            <a:r>
              <a:rPr lang="nl-NL" dirty="0"/>
              <a:t>Gebruik de knop ‘Afbeelding’ op het </a:t>
            </a:r>
            <a:r>
              <a:rPr lang="nl-NL" dirty="0" err="1"/>
              <a:t>ribbon</a:t>
            </a:r>
            <a:r>
              <a:rPr lang="nl-NL" dirty="0"/>
              <a:t> om een icoon in te voegen</a:t>
            </a:r>
          </a:p>
        </p:txBody>
      </p:sp>
      <p:sp>
        <p:nvSpPr>
          <p:cNvPr id="13" name="Title 1">
            <a:extLst>
              <a:ext uri="{FF2B5EF4-FFF2-40B4-BE49-F238E27FC236}">
                <a16:creationId xmlns:a16="http://schemas.microsoft.com/office/drawing/2014/main" id="{9F456B87-A210-413C-996D-A751B3155441}"/>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14" name="txtTop">
            <a:extLst>
              <a:ext uri="{FF2B5EF4-FFF2-40B4-BE49-F238E27FC236}">
                <a16:creationId xmlns:a16="http://schemas.microsoft.com/office/drawing/2014/main" id="{E2B64F05-EE3E-4271-A468-FD9AF8B85AFA}"/>
              </a:ext>
            </a:extLst>
          </p:cNvPr>
          <p:cNvSpPr>
            <a:spLocks noGrp="1"/>
          </p:cNvSpPr>
          <p:nvPr>
            <p:ph type="body" sz="quarter" idx="13" hasCustomPrompt="1"/>
          </p:nvPr>
        </p:nvSpPr>
        <p:spPr>
          <a:xfrm>
            <a:off x="793750" y="505165"/>
            <a:ext cx="105948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
        <p:nvSpPr>
          <p:cNvPr id="15" name="Text Placeholder 16">
            <a:extLst>
              <a:ext uri="{FF2B5EF4-FFF2-40B4-BE49-F238E27FC236}">
                <a16:creationId xmlns:a16="http://schemas.microsoft.com/office/drawing/2014/main" id="{5923B80F-C416-4989-B30F-FBD09EE29FA1}"/>
              </a:ext>
            </a:extLst>
          </p:cNvPr>
          <p:cNvSpPr>
            <a:spLocks noGrp="1"/>
          </p:cNvSpPr>
          <p:nvPr>
            <p:ph type="body" sz="quarter" idx="14" hasCustomPrompt="1"/>
          </p:nvPr>
        </p:nvSpPr>
        <p:spPr>
          <a:xfrm>
            <a:off x="793748" y="1291800"/>
            <a:ext cx="10594975" cy="405654"/>
          </a:xfrm>
        </p:spPr>
        <p:txBody>
          <a:bodyPr>
            <a:noAutofit/>
          </a:bodyPr>
          <a:lstStyle>
            <a:lvl1pPr>
              <a:lnSpc>
                <a:spcPct val="100000"/>
              </a:lnSpc>
              <a:defRPr sz="2500">
                <a:latin typeface="Verdana Pro Light" panose="020B0304030504040204" pitchFamily="34" charset="0"/>
              </a:defRPr>
            </a:lvl1pPr>
          </a:lstStyle>
          <a:p>
            <a:pPr lvl="0"/>
            <a:r>
              <a:rPr lang="nl-NL" dirty="0"/>
              <a:t>Klik om de subtitel aan </a:t>
            </a:r>
            <a:r>
              <a:rPr lang="nl-NL"/>
              <a:t>te passen</a:t>
            </a:r>
            <a:endParaRPr lang="nl-NL" dirty="0"/>
          </a:p>
        </p:txBody>
      </p:sp>
    </p:spTree>
    <p:extLst>
      <p:ext uri="{BB962C8B-B14F-4D97-AF65-F5344CB8AC3E}">
        <p14:creationId xmlns:p14="http://schemas.microsoft.com/office/powerpoint/2010/main" val="114075065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V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dirty="0"/>
              <a:t>Openbaar</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p:txBody>
          <a:bodyPr/>
          <a:lstStyle/>
          <a:p>
            <a:fld id="{3695011A-0747-491B-A9B2-3D4498438763}" type="slidenum">
              <a:rPr lang="nl-NL" smtClean="0"/>
              <a:t>‹nr.›</a:t>
            </a:fld>
            <a:endParaRPr lang="nl-NL" dirty="0"/>
          </a:p>
        </p:txBody>
      </p:sp>
      <p:sp>
        <p:nvSpPr>
          <p:cNvPr id="18" name="Picture Placeholder 6">
            <a:extLst>
              <a:ext uri="{FF2B5EF4-FFF2-40B4-BE49-F238E27FC236}">
                <a16:creationId xmlns:a16="http://schemas.microsoft.com/office/drawing/2014/main" id="{43230A9C-C964-46F5-83CE-D40CD1C0F07A}"/>
              </a:ext>
            </a:extLst>
          </p:cNvPr>
          <p:cNvSpPr>
            <a:spLocks noGrp="1"/>
          </p:cNvSpPr>
          <p:nvPr>
            <p:ph type="pic" sz="quarter" idx="17" hasCustomPrompt="1"/>
          </p:nvPr>
        </p:nvSpPr>
        <p:spPr>
          <a:xfrm>
            <a:off x="798513" y="1695389"/>
            <a:ext cx="1548000" cy="1548000"/>
          </a:xfrm>
          <a:solidFill>
            <a:srgbClr val="F0F0F0"/>
          </a:solidFill>
          <a:effectLst>
            <a:outerShdw dist="101600" dir="2700000" algn="tl" rotWithShape="0">
              <a:srgbClr val="41B6E6"/>
            </a:outerShdw>
          </a:effectLst>
        </p:spPr>
        <p:txBody>
          <a:bodyPr lIns="36000" tIns="36000" rIns="36000" bIns="72000" anchor="ctr" anchorCtr="0"/>
          <a:lstStyle>
            <a:lvl1pPr algn="ctr">
              <a:lnSpc>
                <a:spcPct val="110000"/>
              </a:lnSpc>
              <a:defRPr sz="1100"/>
            </a:lvl1pPr>
          </a:lstStyle>
          <a:p>
            <a:r>
              <a:rPr lang="nl-NL" dirty="0"/>
              <a:t>Gebruik de knop ‘Afbeelding’ op het </a:t>
            </a:r>
            <a:r>
              <a:rPr lang="nl-NL" dirty="0" err="1"/>
              <a:t>ribbon</a:t>
            </a:r>
            <a:r>
              <a:rPr lang="nl-NL" dirty="0"/>
              <a:t> om een foto in te voegen</a:t>
            </a:r>
          </a:p>
        </p:txBody>
      </p:sp>
      <p:sp>
        <p:nvSpPr>
          <p:cNvPr id="7" name="Text Placeholder 6">
            <a:extLst>
              <a:ext uri="{FF2B5EF4-FFF2-40B4-BE49-F238E27FC236}">
                <a16:creationId xmlns:a16="http://schemas.microsoft.com/office/drawing/2014/main" id="{5871385B-4623-4C83-8C0E-DBB31FD3F52B}"/>
              </a:ext>
            </a:extLst>
          </p:cNvPr>
          <p:cNvSpPr>
            <a:spLocks noGrp="1"/>
          </p:cNvSpPr>
          <p:nvPr>
            <p:ph type="body" sz="quarter" idx="24" hasCustomPrompt="1"/>
          </p:nvPr>
        </p:nvSpPr>
        <p:spPr>
          <a:xfrm>
            <a:off x="798514" y="4271575"/>
            <a:ext cx="2430000" cy="2056200"/>
          </a:xfrm>
        </p:spPr>
        <p:txBody>
          <a:bodyPr/>
          <a:lstStyle>
            <a:lvl1pPr>
              <a:lnSpc>
                <a:spcPct val="120000"/>
              </a:lnSpc>
              <a:defRPr sz="1600"/>
            </a:lvl1pPr>
            <a:lvl2pPr marL="180975" indent="-180975">
              <a:lnSpc>
                <a:spcPct val="120000"/>
              </a:lnSpc>
              <a:defRPr sz="1600"/>
            </a:lvl2pPr>
            <a:lvl3pPr marL="180000" indent="-180975">
              <a:lnSpc>
                <a:spcPct val="120000"/>
              </a:lnSpc>
              <a:defRPr sz="1600"/>
            </a:lvl3pPr>
            <a:lvl4pPr marL="363600" indent="-180000">
              <a:lnSpc>
                <a:spcPct val="120000"/>
              </a:lnSpc>
              <a:defRPr sz="1600"/>
            </a:lvl4pPr>
            <a:lvl5pPr>
              <a:lnSpc>
                <a:spcPct val="140000"/>
              </a:lnSpc>
              <a:defRPr sz="2300"/>
            </a:lvl5pPr>
          </a:lstStyle>
          <a:p>
            <a:pPr lvl="0"/>
            <a:r>
              <a:rPr lang="nl-NL" noProof="0" dirty="0"/>
              <a:t>Functie</a:t>
            </a:r>
          </a:p>
          <a:p>
            <a:pPr lvl="1"/>
            <a:r>
              <a:rPr lang="nl-NL" noProof="0" dirty="0"/>
              <a:t>Niveau 2</a:t>
            </a:r>
          </a:p>
          <a:p>
            <a:pPr lvl="2"/>
            <a:r>
              <a:rPr lang="nl-NL" noProof="0" dirty="0"/>
              <a:t>Niveau 3</a:t>
            </a:r>
          </a:p>
          <a:p>
            <a:pPr lvl="3"/>
            <a:r>
              <a:rPr lang="nl-NL" noProof="0" dirty="0"/>
              <a:t>Niveau 4</a:t>
            </a:r>
          </a:p>
          <a:p>
            <a:pPr lvl="2"/>
            <a:endParaRPr lang="nl-NL" noProof="0" dirty="0"/>
          </a:p>
        </p:txBody>
      </p:sp>
      <p:sp>
        <p:nvSpPr>
          <p:cNvPr id="28" name="Text Placeholder 6">
            <a:extLst>
              <a:ext uri="{FF2B5EF4-FFF2-40B4-BE49-F238E27FC236}">
                <a16:creationId xmlns:a16="http://schemas.microsoft.com/office/drawing/2014/main" id="{FB225338-F9ED-4D98-8934-D45EDEC1E048}"/>
              </a:ext>
            </a:extLst>
          </p:cNvPr>
          <p:cNvSpPr>
            <a:spLocks noGrp="1"/>
          </p:cNvSpPr>
          <p:nvPr>
            <p:ph type="body" sz="quarter" idx="28" hasCustomPrompt="1"/>
          </p:nvPr>
        </p:nvSpPr>
        <p:spPr>
          <a:xfrm>
            <a:off x="798514" y="3728712"/>
            <a:ext cx="2430000" cy="405654"/>
          </a:xfrm>
        </p:spPr>
        <p:txBody>
          <a:bodyPr anchor="b" anchorCtr="0"/>
          <a:lstStyle>
            <a:lvl1pPr>
              <a:lnSpc>
                <a:spcPct val="120000"/>
              </a:lnSpc>
              <a:defRPr sz="1600">
                <a:solidFill>
                  <a:srgbClr val="BA6E15"/>
                </a:solidFill>
                <a:latin typeface="+mj-lt"/>
              </a:defRPr>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Naam Achternaam</a:t>
            </a:r>
          </a:p>
        </p:txBody>
      </p:sp>
      <p:sp>
        <p:nvSpPr>
          <p:cNvPr id="37" name="Text Placeholder 6">
            <a:extLst>
              <a:ext uri="{FF2B5EF4-FFF2-40B4-BE49-F238E27FC236}">
                <a16:creationId xmlns:a16="http://schemas.microsoft.com/office/drawing/2014/main" id="{6E59EBD7-B1F1-4CAF-9354-6A583FDE6EA2}"/>
              </a:ext>
            </a:extLst>
          </p:cNvPr>
          <p:cNvSpPr>
            <a:spLocks noGrp="1"/>
          </p:cNvSpPr>
          <p:nvPr>
            <p:ph type="body" sz="quarter" idx="30" hasCustomPrompt="1"/>
          </p:nvPr>
        </p:nvSpPr>
        <p:spPr>
          <a:xfrm>
            <a:off x="3512511" y="4271575"/>
            <a:ext cx="2430000" cy="2056200"/>
          </a:xfrm>
        </p:spPr>
        <p:txBody>
          <a:bodyPr/>
          <a:lstStyle>
            <a:lvl1pPr>
              <a:lnSpc>
                <a:spcPct val="120000"/>
              </a:lnSpc>
              <a:defRPr sz="1600"/>
            </a:lvl1pPr>
            <a:lvl2pPr marL="180975" indent="-180975">
              <a:lnSpc>
                <a:spcPct val="120000"/>
              </a:lnSpc>
              <a:defRPr sz="1600"/>
            </a:lvl2pPr>
            <a:lvl3pPr marL="180000" indent="-180975">
              <a:lnSpc>
                <a:spcPct val="120000"/>
              </a:lnSpc>
              <a:defRPr sz="1600"/>
            </a:lvl3pPr>
            <a:lvl4pPr marL="363600" indent="-180000">
              <a:lnSpc>
                <a:spcPct val="120000"/>
              </a:lnSpc>
              <a:defRPr sz="1600"/>
            </a:lvl4pPr>
            <a:lvl5pPr>
              <a:lnSpc>
                <a:spcPct val="140000"/>
              </a:lnSpc>
              <a:defRPr sz="2300"/>
            </a:lvl5pPr>
          </a:lstStyle>
          <a:p>
            <a:pPr lvl="0"/>
            <a:r>
              <a:rPr lang="nl-NL" noProof="0" dirty="0"/>
              <a:t>Functie</a:t>
            </a:r>
          </a:p>
          <a:p>
            <a:pPr lvl="1"/>
            <a:r>
              <a:rPr lang="nl-NL" noProof="0" dirty="0"/>
              <a:t>Niveau 2</a:t>
            </a:r>
          </a:p>
          <a:p>
            <a:pPr lvl="2"/>
            <a:r>
              <a:rPr lang="nl-NL" noProof="0" dirty="0"/>
              <a:t>Niveau 3</a:t>
            </a:r>
          </a:p>
          <a:p>
            <a:pPr lvl="3"/>
            <a:r>
              <a:rPr lang="nl-NL" noProof="0" dirty="0"/>
              <a:t>Niveau 4</a:t>
            </a:r>
          </a:p>
        </p:txBody>
      </p:sp>
      <p:sp>
        <p:nvSpPr>
          <p:cNvPr id="38" name="Text Placeholder 6">
            <a:extLst>
              <a:ext uri="{FF2B5EF4-FFF2-40B4-BE49-F238E27FC236}">
                <a16:creationId xmlns:a16="http://schemas.microsoft.com/office/drawing/2014/main" id="{859CA5EB-AC2A-4009-9D55-6A2323D1E1B1}"/>
              </a:ext>
            </a:extLst>
          </p:cNvPr>
          <p:cNvSpPr>
            <a:spLocks noGrp="1"/>
          </p:cNvSpPr>
          <p:nvPr>
            <p:ph type="body" sz="quarter" idx="31" hasCustomPrompt="1"/>
          </p:nvPr>
        </p:nvSpPr>
        <p:spPr>
          <a:xfrm>
            <a:off x="3512511" y="3728712"/>
            <a:ext cx="2430000" cy="405654"/>
          </a:xfrm>
        </p:spPr>
        <p:txBody>
          <a:bodyPr anchor="b" anchorCtr="0"/>
          <a:lstStyle>
            <a:lvl1pPr>
              <a:lnSpc>
                <a:spcPct val="120000"/>
              </a:lnSpc>
              <a:defRPr sz="1600">
                <a:solidFill>
                  <a:srgbClr val="BA6E15"/>
                </a:solidFill>
                <a:latin typeface="+mj-lt"/>
              </a:defRPr>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Naam Achternaam</a:t>
            </a:r>
          </a:p>
        </p:txBody>
      </p:sp>
      <p:sp>
        <p:nvSpPr>
          <p:cNvPr id="41" name="Text Placeholder 6">
            <a:extLst>
              <a:ext uri="{FF2B5EF4-FFF2-40B4-BE49-F238E27FC236}">
                <a16:creationId xmlns:a16="http://schemas.microsoft.com/office/drawing/2014/main" id="{AB4EE5CC-8595-4A5A-90CA-E4F49EB4E6CB}"/>
              </a:ext>
            </a:extLst>
          </p:cNvPr>
          <p:cNvSpPr>
            <a:spLocks noGrp="1"/>
          </p:cNvSpPr>
          <p:nvPr>
            <p:ph type="body" sz="quarter" idx="33" hasCustomPrompt="1"/>
          </p:nvPr>
        </p:nvSpPr>
        <p:spPr>
          <a:xfrm>
            <a:off x="6226508" y="4271575"/>
            <a:ext cx="2430000" cy="2056200"/>
          </a:xfrm>
        </p:spPr>
        <p:txBody>
          <a:bodyPr/>
          <a:lstStyle>
            <a:lvl1pPr>
              <a:lnSpc>
                <a:spcPct val="120000"/>
              </a:lnSpc>
              <a:defRPr sz="1600"/>
            </a:lvl1pPr>
            <a:lvl2pPr marL="180975" indent="-180975">
              <a:lnSpc>
                <a:spcPct val="120000"/>
              </a:lnSpc>
              <a:defRPr sz="1600"/>
            </a:lvl2pPr>
            <a:lvl3pPr marL="180000" indent="-180975">
              <a:lnSpc>
                <a:spcPct val="120000"/>
              </a:lnSpc>
              <a:defRPr sz="1600"/>
            </a:lvl3pPr>
            <a:lvl4pPr marL="363600" indent="-180000">
              <a:lnSpc>
                <a:spcPct val="120000"/>
              </a:lnSpc>
              <a:defRPr sz="1600"/>
            </a:lvl4pPr>
            <a:lvl5pPr>
              <a:lnSpc>
                <a:spcPct val="140000"/>
              </a:lnSpc>
              <a:defRPr sz="2300"/>
            </a:lvl5pPr>
          </a:lstStyle>
          <a:p>
            <a:pPr lvl="0"/>
            <a:r>
              <a:rPr lang="nl-NL" noProof="0" dirty="0"/>
              <a:t>Functie</a:t>
            </a:r>
          </a:p>
          <a:p>
            <a:pPr lvl="1"/>
            <a:r>
              <a:rPr lang="nl-NL" noProof="0" dirty="0"/>
              <a:t>Niveau 2</a:t>
            </a:r>
          </a:p>
          <a:p>
            <a:pPr lvl="2"/>
            <a:r>
              <a:rPr lang="nl-NL" noProof="0" dirty="0"/>
              <a:t>Niveau 3</a:t>
            </a:r>
          </a:p>
          <a:p>
            <a:pPr lvl="3"/>
            <a:r>
              <a:rPr lang="nl-NL" noProof="0" dirty="0"/>
              <a:t>Niveau 4</a:t>
            </a:r>
          </a:p>
        </p:txBody>
      </p:sp>
      <p:sp>
        <p:nvSpPr>
          <p:cNvPr id="42" name="Text Placeholder 6">
            <a:extLst>
              <a:ext uri="{FF2B5EF4-FFF2-40B4-BE49-F238E27FC236}">
                <a16:creationId xmlns:a16="http://schemas.microsoft.com/office/drawing/2014/main" id="{8747AF9C-AAFF-4077-9851-1B96FD833863}"/>
              </a:ext>
            </a:extLst>
          </p:cNvPr>
          <p:cNvSpPr>
            <a:spLocks noGrp="1"/>
          </p:cNvSpPr>
          <p:nvPr>
            <p:ph type="body" sz="quarter" idx="34" hasCustomPrompt="1"/>
          </p:nvPr>
        </p:nvSpPr>
        <p:spPr>
          <a:xfrm>
            <a:off x="6226508" y="3728712"/>
            <a:ext cx="2430000" cy="405654"/>
          </a:xfrm>
        </p:spPr>
        <p:txBody>
          <a:bodyPr anchor="b" anchorCtr="0"/>
          <a:lstStyle>
            <a:lvl1pPr>
              <a:lnSpc>
                <a:spcPct val="120000"/>
              </a:lnSpc>
              <a:defRPr sz="1600">
                <a:solidFill>
                  <a:srgbClr val="BA6E15"/>
                </a:solidFill>
                <a:latin typeface="+mj-lt"/>
              </a:defRPr>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Naam Achternaam</a:t>
            </a:r>
          </a:p>
        </p:txBody>
      </p:sp>
      <p:sp>
        <p:nvSpPr>
          <p:cNvPr id="45" name="Text Placeholder 6">
            <a:extLst>
              <a:ext uri="{FF2B5EF4-FFF2-40B4-BE49-F238E27FC236}">
                <a16:creationId xmlns:a16="http://schemas.microsoft.com/office/drawing/2014/main" id="{21F4EE81-E31C-44BD-9DD2-65B9F26CB03E}"/>
              </a:ext>
            </a:extLst>
          </p:cNvPr>
          <p:cNvSpPr>
            <a:spLocks noGrp="1"/>
          </p:cNvSpPr>
          <p:nvPr>
            <p:ph type="body" sz="quarter" idx="36" hasCustomPrompt="1"/>
          </p:nvPr>
        </p:nvSpPr>
        <p:spPr>
          <a:xfrm>
            <a:off x="8940504" y="4271575"/>
            <a:ext cx="2430000" cy="2056200"/>
          </a:xfrm>
        </p:spPr>
        <p:txBody>
          <a:bodyPr/>
          <a:lstStyle>
            <a:lvl1pPr>
              <a:lnSpc>
                <a:spcPct val="120000"/>
              </a:lnSpc>
              <a:defRPr sz="1600"/>
            </a:lvl1pPr>
            <a:lvl2pPr marL="180975" indent="-180975">
              <a:lnSpc>
                <a:spcPct val="120000"/>
              </a:lnSpc>
              <a:defRPr sz="1600"/>
            </a:lvl2pPr>
            <a:lvl3pPr marL="180000" indent="-180975">
              <a:lnSpc>
                <a:spcPct val="120000"/>
              </a:lnSpc>
              <a:defRPr sz="1600"/>
            </a:lvl3pPr>
            <a:lvl4pPr marL="363600" indent="-180000">
              <a:lnSpc>
                <a:spcPct val="120000"/>
              </a:lnSpc>
              <a:defRPr sz="1600"/>
            </a:lvl4pPr>
            <a:lvl5pPr>
              <a:lnSpc>
                <a:spcPct val="140000"/>
              </a:lnSpc>
              <a:defRPr sz="2300"/>
            </a:lvl5pPr>
          </a:lstStyle>
          <a:p>
            <a:pPr lvl="0"/>
            <a:r>
              <a:rPr lang="nl-NL" noProof="0" dirty="0"/>
              <a:t>Functie</a:t>
            </a:r>
          </a:p>
          <a:p>
            <a:pPr lvl="1"/>
            <a:r>
              <a:rPr lang="nl-NL" noProof="0" dirty="0"/>
              <a:t>Niveau 2</a:t>
            </a:r>
          </a:p>
          <a:p>
            <a:pPr lvl="2"/>
            <a:r>
              <a:rPr lang="nl-NL" noProof="0" dirty="0"/>
              <a:t>Niveau 3</a:t>
            </a:r>
          </a:p>
          <a:p>
            <a:pPr lvl="3"/>
            <a:r>
              <a:rPr lang="nl-NL" noProof="0" dirty="0"/>
              <a:t>Niveau 4</a:t>
            </a:r>
          </a:p>
        </p:txBody>
      </p:sp>
      <p:sp>
        <p:nvSpPr>
          <p:cNvPr id="46" name="Text Placeholder 6">
            <a:extLst>
              <a:ext uri="{FF2B5EF4-FFF2-40B4-BE49-F238E27FC236}">
                <a16:creationId xmlns:a16="http://schemas.microsoft.com/office/drawing/2014/main" id="{DB9BE62B-3A57-4EF7-95F2-AB1BDBFDAC13}"/>
              </a:ext>
            </a:extLst>
          </p:cNvPr>
          <p:cNvSpPr>
            <a:spLocks noGrp="1"/>
          </p:cNvSpPr>
          <p:nvPr>
            <p:ph type="body" sz="quarter" idx="37" hasCustomPrompt="1"/>
          </p:nvPr>
        </p:nvSpPr>
        <p:spPr>
          <a:xfrm>
            <a:off x="8940504" y="3728712"/>
            <a:ext cx="2430000" cy="405654"/>
          </a:xfrm>
        </p:spPr>
        <p:txBody>
          <a:bodyPr anchor="b" anchorCtr="0"/>
          <a:lstStyle>
            <a:lvl1pPr>
              <a:lnSpc>
                <a:spcPct val="120000"/>
              </a:lnSpc>
              <a:defRPr sz="1600">
                <a:solidFill>
                  <a:srgbClr val="BA6E15"/>
                </a:solidFill>
                <a:latin typeface="+mj-lt"/>
              </a:defRPr>
            </a:lvl1pPr>
            <a:lvl2pPr>
              <a:lnSpc>
                <a:spcPct val="140000"/>
              </a:lnSpc>
              <a:defRPr sz="2300"/>
            </a:lvl2pPr>
            <a:lvl3pPr>
              <a:lnSpc>
                <a:spcPct val="140000"/>
              </a:lnSpc>
              <a:defRPr sz="2300"/>
            </a:lvl3pPr>
            <a:lvl4pPr>
              <a:lnSpc>
                <a:spcPct val="140000"/>
              </a:lnSpc>
              <a:defRPr sz="2300"/>
            </a:lvl4pPr>
            <a:lvl5pPr>
              <a:lnSpc>
                <a:spcPct val="140000"/>
              </a:lnSpc>
              <a:defRPr sz="2300"/>
            </a:lvl5pPr>
          </a:lstStyle>
          <a:p>
            <a:pPr lvl="0"/>
            <a:r>
              <a:rPr lang="nl-NL" noProof="0" dirty="0"/>
              <a:t>Naam Achternaam</a:t>
            </a:r>
          </a:p>
        </p:txBody>
      </p:sp>
      <p:sp>
        <p:nvSpPr>
          <p:cNvPr id="47" name="Picture Placeholder 6">
            <a:extLst>
              <a:ext uri="{FF2B5EF4-FFF2-40B4-BE49-F238E27FC236}">
                <a16:creationId xmlns:a16="http://schemas.microsoft.com/office/drawing/2014/main" id="{7FB0FFAA-A3D6-4063-A587-2A8A456DE74A}"/>
              </a:ext>
            </a:extLst>
          </p:cNvPr>
          <p:cNvSpPr>
            <a:spLocks noGrp="1"/>
          </p:cNvSpPr>
          <p:nvPr>
            <p:ph type="pic" sz="quarter" idx="38" hasCustomPrompt="1"/>
          </p:nvPr>
        </p:nvSpPr>
        <p:spPr>
          <a:xfrm>
            <a:off x="3512511" y="1695389"/>
            <a:ext cx="1548000" cy="1548000"/>
          </a:xfrm>
          <a:solidFill>
            <a:srgbClr val="F0F0F0"/>
          </a:solidFill>
          <a:effectLst>
            <a:outerShdw dist="101600" dir="2700000" algn="tl" rotWithShape="0">
              <a:srgbClr val="21305B"/>
            </a:outerShdw>
          </a:effectLst>
        </p:spPr>
        <p:txBody>
          <a:bodyPr lIns="36000" tIns="36000" rIns="36000" bIns="72000" anchor="ctr" anchorCtr="0"/>
          <a:lstStyle>
            <a:lvl1pPr algn="ctr">
              <a:lnSpc>
                <a:spcPct val="110000"/>
              </a:lnSpc>
              <a:defRPr sz="1100"/>
            </a:lvl1pPr>
          </a:lstStyle>
          <a:p>
            <a:r>
              <a:rPr lang="nl-NL" dirty="0"/>
              <a:t>Gebruik de knop ‘Afbeelding’ op het </a:t>
            </a:r>
            <a:r>
              <a:rPr lang="nl-NL" dirty="0" err="1"/>
              <a:t>ribbon</a:t>
            </a:r>
            <a:r>
              <a:rPr lang="nl-NL" dirty="0"/>
              <a:t> om een foto in te voegen</a:t>
            </a:r>
          </a:p>
        </p:txBody>
      </p:sp>
      <p:sp>
        <p:nvSpPr>
          <p:cNvPr id="48" name="Picture Placeholder 6">
            <a:extLst>
              <a:ext uri="{FF2B5EF4-FFF2-40B4-BE49-F238E27FC236}">
                <a16:creationId xmlns:a16="http://schemas.microsoft.com/office/drawing/2014/main" id="{D9335092-8FEF-4173-8ADB-68703DFC8922}"/>
              </a:ext>
            </a:extLst>
          </p:cNvPr>
          <p:cNvSpPr>
            <a:spLocks noGrp="1"/>
          </p:cNvSpPr>
          <p:nvPr>
            <p:ph type="pic" sz="quarter" idx="39" hasCustomPrompt="1"/>
          </p:nvPr>
        </p:nvSpPr>
        <p:spPr>
          <a:xfrm>
            <a:off x="6226507" y="1695389"/>
            <a:ext cx="1548000" cy="1548000"/>
          </a:xfrm>
          <a:solidFill>
            <a:srgbClr val="F0F0F0"/>
          </a:solidFill>
          <a:effectLst>
            <a:outerShdw dist="101600" dir="2700000" algn="tl" rotWithShape="0">
              <a:srgbClr val="D19544"/>
            </a:outerShdw>
          </a:effectLst>
        </p:spPr>
        <p:txBody>
          <a:bodyPr lIns="36000" tIns="36000" rIns="36000" bIns="72000" anchor="ctr" anchorCtr="0"/>
          <a:lstStyle>
            <a:lvl1pPr algn="ctr">
              <a:lnSpc>
                <a:spcPct val="110000"/>
              </a:lnSpc>
              <a:defRPr sz="1100"/>
            </a:lvl1pPr>
          </a:lstStyle>
          <a:p>
            <a:r>
              <a:rPr lang="nl-NL" dirty="0"/>
              <a:t>Gebruik de knop ‘Afbeelding’ op het </a:t>
            </a:r>
            <a:r>
              <a:rPr lang="nl-NL" dirty="0" err="1"/>
              <a:t>ribbon</a:t>
            </a:r>
            <a:r>
              <a:rPr lang="nl-NL" dirty="0"/>
              <a:t> om een foto in te voegen</a:t>
            </a:r>
          </a:p>
        </p:txBody>
      </p:sp>
      <p:sp>
        <p:nvSpPr>
          <p:cNvPr id="49" name="Picture Placeholder 6">
            <a:extLst>
              <a:ext uri="{FF2B5EF4-FFF2-40B4-BE49-F238E27FC236}">
                <a16:creationId xmlns:a16="http://schemas.microsoft.com/office/drawing/2014/main" id="{7F9A5DDA-EC1F-4475-A045-0CB955035A23}"/>
              </a:ext>
            </a:extLst>
          </p:cNvPr>
          <p:cNvSpPr>
            <a:spLocks noGrp="1"/>
          </p:cNvSpPr>
          <p:nvPr>
            <p:ph type="pic" sz="quarter" idx="40" hasCustomPrompt="1"/>
          </p:nvPr>
        </p:nvSpPr>
        <p:spPr>
          <a:xfrm>
            <a:off x="8940504" y="1695389"/>
            <a:ext cx="1548000" cy="1548000"/>
          </a:xfrm>
          <a:solidFill>
            <a:srgbClr val="F0F0F0"/>
          </a:solidFill>
          <a:effectLst>
            <a:outerShdw dist="101600" dir="2700000" algn="tl" rotWithShape="0">
              <a:srgbClr val="C6E8F8"/>
            </a:outerShdw>
          </a:effectLst>
        </p:spPr>
        <p:txBody>
          <a:bodyPr lIns="36000" tIns="36000" rIns="36000" bIns="72000" anchor="ctr" anchorCtr="0"/>
          <a:lstStyle>
            <a:lvl1pPr algn="ctr">
              <a:lnSpc>
                <a:spcPct val="110000"/>
              </a:lnSpc>
              <a:defRPr sz="1100"/>
            </a:lvl1pPr>
          </a:lstStyle>
          <a:p>
            <a:r>
              <a:rPr lang="nl-NL" dirty="0"/>
              <a:t>Gebruik de knop ‘Afbeelding’ op het </a:t>
            </a:r>
            <a:r>
              <a:rPr lang="nl-NL" dirty="0" err="1"/>
              <a:t>ribbon</a:t>
            </a:r>
            <a:r>
              <a:rPr lang="nl-NL" dirty="0"/>
              <a:t> om een foto in te voegen</a:t>
            </a:r>
          </a:p>
        </p:txBody>
      </p:sp>
      <p:sp>
        <p:nvSpPr>
          <p:cNvPr id="19" name="Title 1">
            <a:extLst>
              <a:ext uri="{FF2B5EF4-FFF2-40B4-BE49-F238E27FC236}">
                <a16:creationId xmlns:a16="http://schemas.microsoft.com/office/drawing/2014/main" id="{3F0A5263-14F9-488B-A697-322D515EB08D}"/>
              </a:ext>
            </a:extLst>
          </p:cNvPr>
          <p:cNvSpPr>
            <a:spLocks noGrp="1"/>
          </p:cNvSpPr>
          <p:nvPr>
            <p:ph type="title" hasCustomPrompt="1"/>
          </p:nvPr>
        </p:nvSpPr>
        <p:spPr>
          <a:xfrm>
            <a:off x="793750" y="705226"/>
            <a:ext cx="10594976" cy="540000"/>
          </a:xfrm>
        </p:spPr>
        <p:txBody>
          <a:bodyPr lIns="0" tIns="0" rIns="0" bIns="0" anchor="t" anchorCtr="0">
            <a:noAutofit/>
          </a:bodyPr>
          <a:lstStyle>
            <a:lvl1pPr>
              <a:defRPr sz="4000"/>
            </a:lvl1pPr>
          </a:lstStyle>
          <a:p>
            <a:r>
              <a:rPr lang="nl-NL" dirty="0"/>
              <a:t>Klik om de titel aan te passen</a:t>
            </a:r>
          </a:p>
        </p:txBody>
      </p:sp>
      <p:sp>
        <p:nvSpPr>
          <p:cNvPr id="20" name="txtTop">
            <a:extLst>
              <a:ext uri="{FF2B5EF4-FFF2-40B4-BE49-F238E27FC236}">
                <a16:creationId xmlns:a16="http://schemas.microsoft.com/office/drawing/2014/main" id="{64E86690-41AE-4B22-B9FC-AE2A82521C9B}"/>
              </a:ext>
            </a:extLst>
          </p:cNvPr>
          <p:cNvSpPr>
            <a:spLocks noGrp="1"/>
          </p:cNvSpPr>
          <p:nvPr>
            <p:ph type="body" sz="quarter" idx="13" hasCustomPrompt="1"/>
          </p:nvPr>
        </p:nvSpPr>
        <p:spPr>
          <a:xfrm>
            <a:off x="793750" y="505165"/>
            <a:ext cx="10594800" cy="158409"/>
          </a:xfrm>
        </p:spPr>
        <p:txBody>
          <a:bodyPr>
            <a:noAutofit/>
          </a:bodyPr>
          <a:lstStyle>
            <a:lvl1pPr>
              <a:lnSpc>
                <a:spcPct val="110000"/>
              </a:lnSpc>
              <a:defRPr sz="1300" b="1" cap="all" baseline="0">
                <a:solidFill>
                  <a:srgbClr val="BA6E15"/>
                </a:solidFill>
                <a:latin typeface="+mj-lt"/>
              </a:defRPr>
            </a:lvl1pPr>
          </a:lstStyle>
          <a:p>
            <a:pPr lvl="0"/>
            <a:r>
              <a:rPr lang="nl-NL" dirty="0"/>
              <a:t>KLIK OM AAN </a:t>
            </a:r>
            <a:r>
              <a:rPr lang="nl-NL"/>
              <a:t>TE PASSEN</a:t>
            </a:r>
            <a:endParaRPr lang="nl-NL" dirty="0"/>
          </a:p>
        </p:txBody>
      </p:sp>
    </p:spTree>
    <p:extLst>
      <p:ext uri="{BB962C8B-B14F-4D97-AF65-F5344CB8AC3E}">
        <p14:creationId xmlns:p14="http://schemas.microsoft.com/office/powerpoint/2010/main" val="326538610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7CB5F8D-E43A-4FC9-B06A-77BB61702022}"/>
              </a:ext>
            </a:extLst>
          </p:cNvPr>
          <p:cNvSpPr>
            <a:spLocks noGrp="1"/>
          </p:cNvSpPr>
          <p:nvPr>
            <p:ph type="ftr" sz="quarter" idx="3"/>
          </p:nvPr>
        </p:nvSpPr>
        <p:spPr>
          <a:xfrm>
            <a:off x="791902" y="6513483"/>
            <a:ext cx="3240000" cy="206104"/>
          </a:xfrm>
          <a:prstGeom prst="rect">
            <a:avLst/>
          </a:prstGeom>
        </p:spPr>
        <p:txBody>
          <a:bodyPr vert="horz" lIns="0" tIns="0" rIns="0" bIns="0" rtlCol="0" anchor="ctr"/>
          <a:lstStyle>
            <a:lvl1pPr algn="l">
              <a:lnSpc>
                <a:spcPct val="100000"/>
              </a:lnSpc>
              <a:defRPr sz="1100">
                <a:solidFill>
                  <a:srgbClr val="21305B"/>
                </a:solidFill>
              </a:defRPr>
            </a:lvl1pPr>
          </a:lstStyle>
          <a:p>
            <a:r>
              <a:rPr lang="nl-NL" dirty="0"/>
              <a:t>Openbaar</a:t>
            </a:r>
          </a:p>
        </p:txBody>
      </p:sp>
      <p:sp>
        <p:nvSpPr>
          <p:cNvPr id="2" name="Title Placeholder 1">
            <a:extLst>
              <a:ext uri="{FF2B5EF4-FFF2-40B4-BE49-F238E27FC236}">
                <a16:creationId xmlns:a16="http://schemas.microsoft.com/office/drawing/2014/main" id="{0121AF4F-5ABB-4191-9E60-5B934FDA7E5C}"/>
              </a:ext>
            </a:extLst>
          </p:cNvPr>
          <p:cNvSpPr>
            <a:spLocks noGrp="1"/>
          </p:cNvSpPr>
          <p:nvPr>
            <p:ph type="title"/>
          </p:nvPr>
        </p:nvSpPr>
        <p:spPr>
          <a:xfrm>
            <a:off x="791902" y="705226"/>
            <a:ext cx="10595833" cy="540000"/>
          </a:xfrm>
          <a:prstGeom prst="rect">
            <a:avLst/>
          </a:prstGeom>
        </p:spPr>
        <p:txBody>
          <a:bodyPr vert="horz" lIns="0" tIns="0" rIns="0" bIns="0" rtlCol="0" anchor="t" anchorCtr="0">
            <a:noAutofit/>
          </a:bodyPr>
          <a:lstStyle/>
          <a:p>
            <a:r>
              <a:rPr lang="nl-NL" dirty="0"/>
              <a:t>Klik om de titel aan te passen</a:t>
            </a:r>
          </a:p>
        </p:txBody>
      </p:sp>
      <p:sp>
        <p:nvSpPr>
          <p:cNvPr id="3" name="Text Placeholder 2">
            <a:extLst>
              <a:ext uri="{FF2B5EF4-FFF2-40B4-BE49-F238E27FC236}">
                <a16:creationId xmlns:a16="http://schemas.microsoft.com/office/drawing/2014/main" id="{0974E63F-5549-4404-B539-00628E9F1D7D}"/>
              </a:ext>
            </a:extLst>
          </p:cNvPr>
          <p:cNvSpPr>
            <a:spLocks noGrp="1"/>
          </p:cNvSpPr>
          <p:nvPr>
            <p:ph type="body" idx="1"/>
          </p:nvPr>
        </p:nvSpPr>
        <p:spPr>
          <a:xfrm>
            <a:off x="791902" y="2326585"/>
            <a:ext cx="10594952" cy="3996000"/>
          </a:xfrm>
          <a:prstGeom prst="rect">
            <a:avLst/>
          </a:prstGeom>
        </p:spPr>
        <p:txBody>
          <a:bodyPr vert="horz" lIns="0" tIns="0" rIns="0" bIns="0" rtlCol="0">
            <a:noAutofit/>
          </a:body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p:txBody>
      </p:sp>
      <p:sp>
        <p:nvSpPr>
          <p:cNvPr id="6" name="Slide Number Placeholder 5">
            <a:extLst>
              <a:ext uri="{FF2B5EF4-FFF2-40B4-BE49-F238E27FC236}">
                <a16:creationId xmlns:a16="http://schemas.microsoft.com/office/drawing/2014/main" id="{98217707-A77B-4AFA-8BE0-204B4849BE22}"/>
              </a:ext>
            </a:extLst>
          </p:cNvPr>
          <p:cNvSpPr>
            <a:spLocks noGrp="1"/>
          </p:cNvSpPr>
          <p:nvPr>
            <p:ph type="sldNum" sz="quarter" idx="4"/>
          </p:nvPr>
        </p:nvSpPr>
        <p:spPr>
          <a:xfrm>
            <a:off x="11388724" y="6513484"/>
            <a:ext cx="605059" cy="206104"/>
          </a:xfrm>
          <a:prstGeom prst="rect">
            <a:avLst/>
          </a:prstGeom>
        </p:spPr>
        <p:txBody>
          <a:bodyPr vert="horz" lIns="0" tIns="0" rIns="0" bIns="0" rtlCol="0" anchor="ctr"/>
          <a:lstStyle>
            <a:lvl1pPr algn="r">
              <a:lnSpc>
                <a:spcPct val="100000"/>
              </a:lnSpc>
              <a:defRPr sz="1100">
                <a:solidFill>
                  <a:srgbClr val="21305B"/>
                </a:solidFill>
              </a:defRPr>
            </a:lvl1pPr>
          </a:lstStyle>
          <a:p>
            <a:fld id="{3695011A-0747-491B-A9B2-3D4498438763}" type="slidenum">
              <a:rPr lang="nl-NL" smtClean="0"/>
              <a:pPr/>
              <a:t>‹nr.›</a:t>
            </a:fld>
            <a:endParaRPr lang="nl-NL" dirty="0"/>
          </a:p>
        </p:txBody>
      </p:sp>
      <p:grpSp>
        <p:nvGrpSpPr>
          <p:cNvPr id="24" name="Group 23">
            <a:extLst>
              <a:ext uri="{FF2B5EF4-FFF2-40B4-BE49-F238E27FC236}">
                <a16:creationId xmlns:a16="http://schemas.microsoft.com/office/drawing/2014/main" id="{2D298ED1-2764-4385-933C-3F30E599E900}"/>
              </a:ext>
            </a:extLst>
          </p:cNvPr>
          <p:cNvGrpSpPr/>
          <p:nvPr userDrawn="1"/>
        </p:nvGrpSpPr>
        <p:grpSpPr>
          <a:xfrm>
            <a:off x="0" y="0"/>
            <a:ext cx="527892" cy="527892"/>
            <a:chOff x="0" y="0"/>
            <a:chExt cx="546100" cy="546100"/>
          </a:xfrm>
        </p:grpSpPr>
        <p:sp>
          <p:nvSpPr>
            <p:cNvPr id="25" name="Freeform: Shape 24">
              <a:extLst>
                <a:ext uri="{FF2B5EF4-FFF2-40B4-BE49-F238E27FC236}">
                  <a16:creationId xmlns:a16="http://schemas.microsoft.com/office/drawing/2014/main" id="{FB64D234-378F-4342-B84F-7831F938BD59}"/>
                </a:ext>
              </a:extLst>
            </p:cNvPr>
            <p:cNvSpPr/>
            <p:nvPr/>
          </p:nvSpPr>
          <p:spPr>
            <a:xfrm>
              <a:off x="0" y="0"/>
              <a:ext cx="546100" cy="546100"/>
            </a:xfrm>
            <a:custGeom>
              <a:avLst/>
              <a:gdLst>
                <a:gd name="connsiteX0" fmla="*/ 0 w 546100"/>
                <a:gd name="connsiteY0" fmla="*/ 0 h 546100"/>
                <a:gd name="connsiteX1" fmla="*/ 546100 w 546100"/>
                <a:gd name="connsiteY1" fmla="*/ 0 h 546100"/>
                <a:gd name="connsiteX2" fmla="*/ 546100 w 546100"/>
                <a:gd name="connsiteY2" fmla="*/ 546100 h 546100"/>
                <a:gd name="connsiteX3" fmla="*/ 0 w 546100"/>
                <a:gd name="connsiteY3" fmla="*/ 546100 h 546100"/>
              </a:gdLst>
              <a:ahLst/>
              <a:cxnLst>
                <a:cxn ang="0">
                  <a:pos x="connsiteX0" y="connsiteY0"/>
                </a:cxn>
                <a:cxn ang="0">
                  <a:pos x="connsiteX1" y="connsiteY1"/>
                </a:cxn>
                <a:cxn ang="0">
                  <a:pos x="connsiteX2" y="connsiteY2"/>
                </a:cxn>
                <a:cxn ang="0">
                  <a:pos x="connsiteX3" y="connsiteY3"/>
                </a:cxn>
              </a:cxnLst>
              <a:rect l="l" t="t" r="r" b="b"/>
              <a:pathLst>
                <a:path w="546100" h="546100">
                  <a:moveTo>
                    <a:pt x="0" y="0"/>
                  </a:moveTo>
                  <a:lnTo>
                    <a:pt x="546100" y="0"/>
                  </a:lnTo>
                  <a:lnTo>
                    <a:pt x="546100" y="546100"/>
                  </a:lnTo>
                  <a:lnTo>
                    <a:pt x="0" y="546100"/>
                  </a:lnTo>
                  <a:close/>
                </a:path>
              </a:pathLst>
            </a:custGeom>
            <a:solidFill>
              <a:srgbClr val="21305B"/>
            </a:solidFill>
            <a:ln w="12626" cap="flat">
              <a:noFill/>
              <a:prstDash val="solid"/>
              <a:miter/>
            </a:ln>
          </p:spPr>
          <p:txBody>
            <a:bodyPr rtlCol="0" anchor="ctr"/>
            <a:lstStyle/>
            <a:p>
              <a:endParaRPr lang="nl-NL" dirty="0"/>
            </a:p>
          </p:txBody>
        </p:sp>
        <p:sp>
          <p:nvSpPr>
            <p:cNvPr id="26" name="Freeform: Shape 25">
              <a:extLst>
                <a:ext uri="{FF2B5EF4-FFF2-40B4-BE49-F238E27FC236}">
                  <a16:creationId xmlns:a16="http://schemas.microsoft.com/office/drawing/2014/main" id="{B2554A2A-F2CA-4C6E-AEE4-1902B10501D1}"/>
                </a:ext>
              </a:extLst>
            </p:cNvPr>
            <p:cNvSpPr/>
            <p:nvPr/>
          </p:nvSpPr>
          <p:spPr>
            <a:xfrm>
              <a:off x="198217" y="177667"/>
              <a:ext cx="149254" cy="191526"/>
            </a:xfrm>
            <a:custGeom>
              <a:avLst/>
              <a:gdLst>
                <a:gd name="connsiteX0" fmla="*/ 19460 w 149254"/>
                <a:gd name="connsiteY0" fmla="*/ 73284 h 191526"/>
                <a:gd name="connsiteX1" fmla="*/ 19460 w 149254"/>
                <a:gd name="connsiteY1" fmla="*/ 62616 h 191526"/>
                <a:gd name="connsiteX2" fmla="*/ 19460 w 149254"/>
                <a:gd name="connsiteY2" fmla="*/ 46741 h 191526"/>
                <a:gd name="connsiteX3" fmla="*/ 19460 w 149254"/>
                <a:gd name="connsiteY3" fmla="*/ 31628 h 191526"/>
                <a:gd name="connsiteX4" fmla="*/ 19460 w 149254"/>
                <a:gd name="connsiteY4" fmla="*/ 22865 h 191526"/>
                <a:gd name="connsiteX5" fmla="*/ 8665 w 149254"/>
                <a:gd name="connsiteY5" fmla="*/ 16134 h 191526"/>
                <a:gd name="connsiteX6" fmla="*/ 2950 w 149254"/>
                <a:gd name="connsiteY6" fmla="*/ 13975 h 191526"/>
                <a:gd name="connsiteX7" fmla="*/ 1680 w 149254"/>
                <a:gd name="connsiteY7" fmla="*/ 9911 h 191526"/>
                <a:gd name="connsiteX8" fmla="*/ 1680 w 149254"/>
                <a:gd name="connsiteY8" fmla="*/ 4577 h 191526"/>
                <a:gd name="connsiteX9" fmla="*/ 2569 w 149254"/>
                <a:gd name="connsiteY9" fmla="*/ 1021 h 191526"/>
                <a:gd name="connsiteX10" fmla="*/ 5490 w 149254"/>
                <a:gd name="connsiteY10" fmla="*/ 259 h 191526"/>
                <a:gd name="connsiteX11" fmla="*/ 11078 w 149254"/>
                <a:gd name="connsiteY11" fmla="*/ 259 h 191526"/>
                <a:gd name="connsiteX12" fmla="*/ 17682 w 149254"/>
                <a:gd name="connsiteY12" fmla="*/ 132 h 191526"/>
                <a:gd name="connsiteX13" fmla="*/ 26826 w 149254"/>
                <a:gd name="connsiteY13" fmla="*/ 132 h 191526"/>
                <a:gd name="connsiteX14" fmla="*/ 35208 w 149254"/>
                <a:gd name="connsiteY14" fmla="*/ 132 h 191526"/>
                <a:gd name="connsiteX15" fmla="*/ 46384 w 149254"/>
                <a:gd name="connsiteY15" fmla="*/ 132 h 191526"/>
                <a:gd name="connsiteX16" fmla="*/ 59846 w 149254"/>
                <a:gd name="connsiteY16" fmla="*/ 132 h 191526"/>
                <a:gd name="connsiteX17" fmla="*/ 73689 w 149254"/>
                <a:gd name="connsiteY17" fmla="*/ 132 h 191526"/>
                <a:gd name="connsiteX18" fmla="*/ 86389 w 149254"/>
                <a:gd name="connsiteY18" fmla="*/ 132 h 191526"/>
                <a:gd name="connsiteX19" fmla="*/ 95279 w 149254"/>
                <a:gd name="connsiteY19" fmla="*/ 132 h 191526"/>
                <a:gd name="connsiteX20" fmla="*/ 105312 w 149254"/>
                <a:gd name="connsiteY20" fmla="*/ 1529 h 191526"/>
                <a:gd name="connsiteX21" fmla="*/ 115853 w 149254"/>
                <a:gd name="connsiteY21" fmla="*/ 5466 h 191526"/>
                <a:gd name="connsiteX22" fmla="*/ 125886 w 149254"/>
                <a:gd name="connsiteY22" fmla="*/ 13213 h 191526"/>
                <a:gd name="connsiteX23" fmla="*/ 137189 w 149254"/>
                <a:gd name="connsiteY23" fmla="*/ 43312 h 191526"/>
                <a:gd name="connsiteX24" fmla="*/ 132744 w 149254"/>
                <a:gd name="connsiteY24" fmla="*/ 63124 h 191526"/>
                <a:gd name="connsiteX25" fmla="*/ 122457 w 149254"/>
                <a:gd name="connsiteY25" fmla="*/ 75189 h 191526"/>
                <a:gd name="connsiteX26" fmla="*/ 110900 w 149254"/>
                <a:gd name="connsiteY26" fmla="*/ 81539 h 191526"/>
                <a:gd name="connsiteX27" fmla="*/ 102518 w 149254"/>
                <a:gd name="connsiteY27" fmla="*/ 84206 h 191526"/>
                <a:gd name="connsiteX28" fmla="*/ 96422 w 149254"/>
                <a:gd name="connsiteY28" fmla="*/ 85603 h 191526"/>
                <a:gd name="connsiteX29" fmla="*/ 95279 w 149254"/>
                <a:gd name="connsiteY29" fmla="*/ 87127 h 191526"/>
                <a:gd name="connsiteX30" fmla="*/ 96422 w 149254"/>
                <a:gd name="connsiteY30" fmla="*/ 88524 h 191526"/>
                <a:gd name="connsiteX31" fmla="*/ 102518 w 149254"/>
                <a:gd name="connsiteY31" fmla="*/ 89286 h 191526"/>
                <a:gd name="connsiteX32" fmla="*/ 123600 w 149254"/>
                <a:gd name="connsiteY32" fmla="*/ 94366 h 191526"/>
                <a:gd name="connsiteX33" fmla="*/ 147095 w 149254"/>
                <a:gd name="connsiteY33" fmla="*/ 122052 h 191526"/>
                <a:gd name="connsiteX34" fmla="*/ 149254 w 149254"/>
                <a:gd name="connsiteY34" fmla="*/ 136530 h 191526"/>
                <a:gd name="connsiteX35" fmla="*/ 144682 w 149254"/>
                <a:gd name="connsiteY35" fmla="*/ 155580 h 191526"/>
                <a:gd name="connsiteX36" fmla="*/ 132744 w 149254"/>
                <a:gd name="connsiteY36" fmla="*/ 173995 h 191526"/>
                <a:gd name="connsiteX37" fmla="*/ 113567 w 149254"/>
                <a:gd name="connsiteY37" fmla="*/ 186695 h 191526"/>
                <a:gd name="connsiteX38" fmla="*/ 88167 w 149254"/>
                <a:gd name="connsiteY38" fmla="*/ 191521 h 191526"/>
                <a:gd name="connsiteX39" fmla="*/ 74197 w 149254"/>
                <a:gd name="connsiteY39" fmla="*/ 191521 h 191526"/>
                <a:gd name="connsiteX40" fmla="*/ 62259 w 149254"/>
                <a:gd name="connsiteY40" fmla="*/ 190759 h 191526"/>
                <a:gd name="connsiteX41" fmla="*/ 49559 w 149254"/>
                <a:gd name="connsiteY41" fmla="*/ 189870 h 191526"/>
                <a:gd name="connsiteX42" fmla="*/ 34700 w 149254"/>
                <a:gd name="connsiteY42" fmla="*/ 189870 h 191526"/>
                <a:gd name="connsiteX43" fmla="*/ 26699 w 149254"/>
                <a:gd name="connsiteY43" fmla="*/ 189870 h 191526"/>
                <a:gd name="connsiteX44" fmla="*/ 17682 w 149254"/>
                <a:gd name="connsiteY44" fmla="*/ 190632 h 191526"/>
                <a:gd name="connsiteX45" fmla="*/ 9300 w 149254"/>
                <a:gd name="connsiteY45" fmla="*/ 190632 h 191526"/>
                <a:gd name="connsiteX46" fmla="*/ 3458 w 149254"/>
                <a:gd name="connsiteY46" fmla="*/ 190632 h 191526"/>
                <a:gd name="connsiteX47" fmla="*/ 664 w 149254"/>
                <a:gd name="connsiteY47" fmla="*/ 189489 h 191526"/>
                <a:gd name="connsiteX48" fmla="*/ 29 w 149254"/>
                <a:gd name="connsiteY48" fmla="*/ 186314 h 191526"/>
                <a:gd name="connsiteX49" fmla="*/ 29 w 149254"/>
                <a:gd name="connsiteY49" fmla="*/ 180472 h 191526"/>
                <a:gd name="connsiteX50" fmla="*/ 1299 w 149254"/>
                <a:gd name="connsiteY50" fmla="*/ 176281 h 191526"/>
                <a:gd name="connsiteX51" fmla="*/ 7014 w 149254"/>
                <a:gd name="connsiteY51" fmla="*/ 174249 h 191526"/>
                <a:gd name="connsiteX52" fmla="*/ 16158 w 149254"/>
                <a:gd name="connsiteY52" fmla="*/ 170312 h 191526"/>
                <a:gd name="connsiteX53" fmla="*/ 18317 w 149254"/>
                <a:gd name="connsiteY53" fmla="*/ 163454 h 191526"/>
                <a:gd name="connsiteX54" fmla="*/ 18317 w 149254"/>
                <a:gd name="connsiteY54" fmla="*/ 153548 h 191526"/>
                <a:gd name="connsiteX55" fmla="*/ 18317 w 149254"/>
                <a:gd name="connsiteY55" fmla="*/ 73284 h 191526"/>
                <a:gd name="connsiteX56" fmla="*/ 53242 w 149254"/>
                <a:gd name="connsiteY56" fmla="*/ 76332 h 191526"/>
                <a:gd name="connsiteX57" fmla="*/ 54258 w 149254"/>
                <a:gd name="connsiteY57" fmla="*/ 80142 h 191526"/>
                <a:gd name="connsiteX58" fmla="*/ 60989 w 149254"/>
                <a:gd name="connsiteY58" fmla="*/ 80904 h 191526"/>
                <a:gd name="connsiteX59" fmla="*/ 70641 w 149254"/>
                <a:gd name="connsiteY59" fmla="*/ 80904 h 191526"/>
                <a:gd name="connsiteX60" fmla="*/ 80293 w 149254"/>
                <a:gd name="connsiteY60" fmla="*/ 79380 h 191526"/>
                <a:gd name="connsiteX61" fmla="*/ 95787 w 149254"/>
                <a:gd name="connsiteY61" fmla="*/ 68077 h 191526"/>
                <a:gd name="connsiteX62" fmla="*/ 102264 w 149254"/>
                <a:gd name="connsiteY62" fmla="*/ 48265 h 191526"/>
                <a:gd name="connsiteX63" fmla="*/ 101375 w 149254"/>
                <a:gd name="connsiteY63" fmla="*/ 40137 h 191526"/>
                <a:gd name="connsiteX64" fmla="*/ 97565 w 149254"/>
                <a:gd name="connsiteY64" fmla="*/ 30231 h 191526"/>
                <a:gd name="connsiteX65" fmla="*/ 88421 w 149254"/>
                <a:gd name="connsiteY65" fmla="*/ 21849 h 191526"/>
                <a:gd name="connsiteX66" fmla="*/ 72165 w 149254"/>
                <a:gd name="connsiteY66" fmla="*/ 18420 h 191526"/>
                <a:gd name="connsiteX67" fmla="*/ 57306 w 149254"/>
                <a:gd name="connsiteY67" fmla="*/ 18420 h 191526"/>
                <a:gd name="connsiteX68" fmla="*/ 54893 w 149254"/>
                <a:gd name="connsiteY68" fmla="*/ 18420 h 191526"/>
                <a:gd name="connsiteX69" fmla="*/ 53877 w 149254"/>
                <a:gd name="connsiteY69" fmla="*/ 19436 h 191526"/>
                <a:gd name="connsiteX70" fmla="*/ 53877 w 149254"/>
                <a:gd name="connsiteY70" fmla="*/ 23119 h 191526"/>
                <a:gd name="connsiteX71" fmla="*/ 53877 w 149254"/>
                <a:gd name="connsiteY71" fmla="*/ 30104 h 191526"/>
                <a:gd name="connsiteX72" fmla="*/ 53877 w 149254"/>
                <a:gd name="connsiteY72" fmla="*/ 37343 h 191526"/>
                <a:gd name="connsiteX73" fmla="*/ 53877 w 149254"/>
                <a:gd name="connsiteY73" fmla="*/ 76332 h 191526"/>
                <a:gd name="connsiteX74" fmla="*/ 53242 w 149254"/>
                <a:gd name="connsiteY74" fmla="*/ 133863 h 191526"/>
                <a:gd name="connsiteX75" fmla="*/ 53242 w 149254"/>
                <a:gd name="connsiteY75" fmla="*/ 155834 h 191526"/>
                <a:gd name="connsiteX76" fmla="*/ 53242 w 149254"/>
                <a:gd name="connsiteY76" fmla="*/ 164343 h 191526"/>
                <a:gd name="connsiteX77" fmla="*/ 55147 w 149254"/>
                <a:gd name="connsiteY77" fmla="*/ 169677 h 191526"/>
                <a:gd name="connsiteX78" fmla="*/ 59973 w 149254"/>
                <a:gd name="connsiteY78" fmla="*/ 172471 h 191526"/>
                <a:gd name="connsiteX79" fmla="*/ 69625 w 149254"/>
                <a:gd name="connsiteY79" fmla="*/ 173360 h 191526"/>
                <a:gd name="connsiteX80" fmla="*/ 83341 w 149254"/>
                <a:gd name="connsiteY80" fmla="*/ 172217 h 191526"/>
                <a:gd name="connsiteX81" fmla="*/ 108741 w 149254"/>
                <a:gd name="connsiteY81" fmla="*/ 154437 h 191526"/>
                <a:gd name="connsiteX82" fmla="*/ 113313 w 149254"/>
                <a:gd name="connsiteY82" fmla="*/ 134625 h 191526"/>
                <a:gd name="connsiteX83" fmla="*/ 111154 w 149254"/>
                <a:gd name="connsiteY83" fmla="*/ 121925 h 191526"/>
                <a:gd name="connsiteX84" fmla="*/ 105947 w 149254"/>
                <a:gd name="connsiteY84" fmla="*/ 111892 h 191526"/>
                <a:gd name="connsiteX85" fmla="*/ 99470 w 149254"/>
                <a:gd name="connsiteY85" fmla="*/ 105288 h 191526"/>
                <a:gd name="connsiteX86" fmla="*/ 93882 w 149254"/>
                <a:gd name="connsiteY86" fmla="*/ 101732 h 191526"/>
                <a:gd name="connsiteX87" fmla="*/ 89056 w 149254"/>
                <a:gd name="connsiteY87" fmla="*/ 99827 h 191526"/>
                <a:gd name="connsiteX88" fmla="*/ 82960 w 149254"/>
                <a:gd name="connsiteY88" fmla="*/ 98557 h 191526"/>
                <a:gd name="connsiteX89" fmla="*/ 74197 w 149254"/>
                <a:gd name="connsiteY89" fmla="*/ 98557 h 191526"/>
                <a:gd name="connsiteX90" fmla="*/ 61497 w 149254"/>
                <a:gd name="connsiteY90" fmla="*/ 98557 h 191526"/>
                <a:gd name="connsiteX91" fmla="*/ 54766 w 149254"/>
                <a:gd name="connsiteY91" fmla="*/ 99827 h 191526"/>
                <a:gd name="connsiteX92" fmla="*/ 53623 w 149254"/>
                <a:gd name="connsiteY92" fmla="*/ 103637 h 19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9254" h="191526">
                  <a:moveTo>
                    <a:pt x="19460" y="73284"/>
                  </a:moveTo>
                  <a:lnTo>
                    <a:pt x="19460" y="62616"/>
                  </a:lnTo>
                  <a:cubicBezTo>
                    <a:pt x="19460" y="57790"/>
                    <a:pt x="19460" y="52329"/>
                    <a:pt x="19460" y="46741"/>
                  </a:cubicBezTo>
                  <a:cubicBezTo>
                    <a:pt x="19460" y="41153"/>
                    <a:pt x="19460" y="36073"/>
                    <a:pt x="19460" y="31628"/>
                  </a:cubicBezTo>
                  <a:cubicBezTo>
                    <a:pt x="19460" y="27183"/>
                    <a:pt x="19460" y="24008"/>
                    <a:pt x="19460" y="22865"/>
                  </a:cubicBezTo>
                  <a:cubicBezTo>
                    <a:pt x="18825" y="19563"/>
                    <a:pt x="15269" y="17404"/>
                    <a:pt x="8665" y="16134"/>
                  </a:cubicBezTo>
                  <a:cubicBezTo>
                    <a:pt x="6646" y="15762"/>
                    <a:pt x="4711" y="15032"/>
                    <a:pt x="2950" y="13975"/>
                  </a:cubicBezTo>
                  <a:cubicBezTo>
                    <a:pt x="1967" y="12864"/>
                    <a:pt x="1505" y="11385"/>
                    <a:pt x="1680" y="9911"/>
                  </a:cubicBezTo>
                  <a:lnTo>
                    <a:pt x="1680" y="4577"/>
                  </a:lnTo>
                  <a:cubicBezTo>
                    <a:pt x="1524" y="3323"/>
                    <a:pt x="1840" y="2055"/>
                    <a:pt x="2569" y="1021"/>
                  </a:cubicBezTo>
                  <a:cubicBezTo>
                    <a:pt x="3396" y="376"/>
                    <a:pt x="4453" y="101"/>
                    <a:pt x="5490" y="259"/>
                  </a:cubicBezTo>
                  <a:lnTo>
                    <a:pt x="11078" y="259"/>
                  </a:lnTo>
                  <a:cubicBezTo>
                    <a:pt x="13275" y="102"/>
                    <a:pt x="15480" y="60"/>
                    <a:pt x="17682" y="132"/>
                  </a:cubicBezTo>
                  <a:cubicBezTo>
                    <a:pt x="20984" y="132"/>
                    <a:pt x="23905" y="132"/>
                    <a:pt x="26826" y="132"/>
                  </a:cubicBezTo>
                  <a:lnTo>
                    <a:pt x="35208" y="132"/>
                  </a:lnTo>
                  <a:cubicBezTo>
                    <a:pt x="38383" y="132"/>
                    <a:pt x="42193" y="132"/>
                    <a:pt x="46384" y="132"/>
                  </a:cubicBezTo>
                  <a:lnTo>
                    <a:pt x="59846" y="132"/>
                  </a:lnTo>
                  <a:lnTo>
                    <a:pt x="73689" y="132"/>
                  </a:lnTo>
                  <a:cubicBezTo>
                    <a:pt x="78261" y="132"/>
                    <a:pt x="82452" y="132"/>
                    <a:pt x="86389" y="132"/>
                  </a:cubicBezTo>
                  <a:cubicBezTo>
                    <a:pt x="89350" y="-44"/>
                    <a:pt x="92319" y="-44"/>
                    <a:pt x="95279" y="132"/>
                  </a:cubicBezTo>
                  <a:cubicBezTo>
                    <a:pt x="98660" y="277"/>
                    <a:pt x="102021" y="745"/>
                    <a:pt x="105312" y="1529"/>
                  </a:cubicBezTo>
                  <a:cubicBezTo>
                    <a:pt x="108980" y="2383"/>
                    <a:pt x="112523" y="3706"/>
                    <a:pt x="115853" y="5466"/>
                  </a:cubicBezTo>
                  <a:cubicBezTo>
                    <a:pt x="119642" y="7415"/>
                    <a:pt x="123043" y="10041"/>
                    <a:pt x="125886" y="13213"/>
                  </a:cubicBezTo>
                  <a:cubicBezTo>
                    <a:pt x="133505" y="21345"/>
                    <a:pt x="137573" y="32176"/>
                    <a:pt x="137189" y="43312"/>
                  </a:cubicBezTo>
                  <a:cubicBezTo>
                    <a:pt x="137447" y="50189"/>
                    <a:pt x="135916" y="57017"/>
                    <a:pt x="132744" y="63124"/>
                  </a:cubicBezTo>
                  <a:cubicBezTo>
                    <a:pt x="130099" y="67754"/>
                    <a:pt x="126610" y="71845"/>
                    <a:pt x="122457" y="75189"/>
                  </a:cubicBezTo>
                  <a:cubicBezTo>
                    <a:pt x="118941" y="77868"/>
                    <a:pt x="115046" y="80008"/>
                    <a:pt x="110900" y="81539"/>
                  </a:cubicBezTo>
                  <a:lnTo>
                    <a:pt x="102518" y="84206"/>
                  </a:lnTo>
                  <a:lnTo>
                    <a:pt x="96422" y="85603"/>
                  </a:lnTo>
                  <a:cubicBezTo>
                    <a:pt x="95731" y="85781"/>
                    <a:pt x="95257" y="86415"/>
                    <a:pt x="95279" y="87127"/>
                  </a:cubicBezTo>
                  <a:cubicBezTo>
                    <a:pt x="95279" y="87889"/>
                    <a:pt x="95279" y="88270"/>
                    <a:pt x="96422" y="88524"/>
                  </a:cubicBezTo>
                  <a:lnTo>
                    <a:pt x="102518" y="89286"/>
                  </a:lnTo>
                  <a:cubicBezTo>
                    <a:pt x="109795" y="89693"/>
                    <a:pt x="116938" y="91414"/>
                    <a:pt x="123600" y="94366"/>
                  </a:cubicBezTo>
                  <a:cubicBezTo>
                    <a:pt x="135109" y="99708"/>
                    <a:pt x="143698" y="109827"/>
                    <a:pt x="147095" y="122052"/>
                  </a:cubicBezTo>
                  <a:cubicBezTo>
                    <a:pt x="148391" y="126776"/>
                    <a:pt x="149115" y="131636"/>
                    <a:pt x="149254" y="136530"/>
                  </a:cubicBezTo>
                  <a:cubicBezTo>
                    <a:pt x="149052" y="143127"/>
                    <a:pt x="147497" y="149611"/>
                    <a:pt x="144682" y="155580"/>
                  </a:cubicBezTo>
                  <a:cubicBezTo>
                    <a:pt x="141987" y="162461"/>
                    <a:pt x="137926" y="168726"/>
                    <a:pt x="132744" y="173995"/>
                  </a:cubicBezTo>
                  <a:cubicBezTo>
                    <a:pt x="127250" y="179450"/>
                    <a:pt x="120734" y="183766"/>
                    <a:pt x="113567" y="186695"/>
                  </a:cubicBezTo>
                  <a:cubicBezTo>
                    <a:pt x="105508" y="189985"/>
                    <a:pt x="96872" y="191626"/>
                    <a:pt x="88167" y="191521"/>
                  </a:cubicBezTo>
                  <a:lnTo>
                    <a:pt x="74197" y="191521"/>
                  </a:lnTo>
                  <a:cubicBezTo>
                    <a:pt x="70006" y="191521"/>
                    <a:pt x="66196" y="191521"/>
                    <a:pt x="62259" y="190759"/>
                  </a:cubicBezTo>
                  <a:lnTo>
                    <a:pt x="49559" y="189870"/>
                  </a:lnTo>
                  <a:cubicBezTo>
                    <a:pt x="45368" y="189870"/>
                    <a:pt x="40415" y="189870"/>
                    <a:pt x="34700" y="189870"/>
                  </a:cubicBezTo>
                  <a:lnTo>
                    <a:pt x="26699" y="189870"/>
                  </a:lnTo>
                  <a:lnTo>
                    <a:pt x="17682" y="190632"/>
                  </a:lnTo>
                  <a:lnTo>
                    <a:pt x="9300" y="190632"/>
                  </a:lnTo>
                  <a:lnTo>
                    <a:pt x="3458" y="190632"/>
                  </a:lnTo>
                  <a:cubicBezTo>
                    <a:pt x="2394" y="190747"/>
                    <a:pt x="1344" y="190317"/>
                    <a:pt x="664" y="189489"/>
                  </a:cubicBezTo>
                  <a:cubicBezTo>
                    <a:pt x="136" y="188519"/>
                    <a:pt x="-85" y="187413"/>
                    <a:pt x="29" y="186314"/>
                  </a:cubicBezTo>
                  <a:lnTo>
                    <a:pt x="29" y="180472"/>
                  </a:lnTo>
                  <a:cubicBezTo>
                    <a:pt x="29" y="178313"/>
                    <a:pt x="29" y="176916"/>
                    <a:pt x="1299" y="176281"/>
                  </a:cubicBezTo>
                  <a:cubicBezTo>
                    <a:pt x="3076" y="175286"/>
                    <a:pt x="5008" y="174599"/>
                    <a:pt x="7014" y="174249"/>
                  </a:cubicBezTo>
                  <a:cubicBezTo>
                    <a:pt x="10374" y="173828"/>
                    <a:pt x="13543" y="172463"/>
                    <a:pt x="16158" y="170312"/>
                  </a:cubicBezTo>
                  <a:cubicBezTo>
                    <a:pt x="17524" y="168282"/>
                    <a:pt x="18273" y="165900"/>
                    <a:pt x="18317" y="163454"/>
                  </a:cubicBezTo>
                  <a:cubicBezTo>
                    <a:pt x="18317" y="160660"/>
                    <a:pt x="18317" y="157358"/>
                    <a:pt x="18317" y="153548"/>
                  </a:cubicBezTo>
                  <a:lnTo>
                    <a:pt x="18317" y="73284"/>
                  </a:lnTo>
                  <a:close/>
                  <a:moveTo>
                    <a:pt x="53242" y="76332"/>
                  </a:moveTo>
                  <a:cubicBezTo>
                    <a:pt x="53242" y="78491"/>
                    <a:pt x="53242" y="79761"/>
                    <a:pt x="54258" y="80142"/>
                  </a:cubicBezTo>
                  <a:cubicBezTo>
                    <a:pt x="56431" y="80832"/>
                    <a:pt x="58717" y="81091"/>
                    <a:pt x="60989" y="80904"/>
                  </a:cubicBezTo>
                  <a:cubicBezTo>
                    <a:pt x="63275" y="80904"/>
                    <a:pt x="66577" y="80904"/>
                    <a:pt x="70641" y="80904"/>
                  </a:cubicBezTo>
                  <a:cubicBezTo>
                    <a:pt x="73908" y="80779"/>
                    <a:pt x="77148" y="80268"/>
                    <a:pt x="80293" y="79380"/>
                  </a:cubicBezTo>
                  <a:cubicBezTo>
                    <a:pt x="86515" y="77331"/>
                    <a:pt x="91935" y="73376"/>
                    <a:pt x="95787" y="68077"/>
                  </a:cubicBezTo>
                  <a:cubicBezTo>
                    <a:pt x="100096" y="62381"/>
                    <a:pt x="102376" y="55407"/>
                    <a:pt x="102264" y="48265"/>
                  </a:cubicBezTo>
                  <a:cubicBezTo>
                    <a:pt x="102163" y="45539"/>
                    <a:pt x="101867" y="42822"/>
                    <a:pt x="101375" y="40137"/>
                  </a:cubicBezTo>
                  <a:cubicBezTo>
                    <a:pt x="100817" y="36604"/>
                    <a:pt x="99519" y="33229"/>
                    <a:pt x="97565" y="30231"/>
                  </a:cubicBezTo>
                  <a:cubicBezTo>
                    <a:pt x="95257" y="26725"/>
                    <a:pt x="92116" y="23845"/>
                    <a:pt x="88421" y="21849"/>
                  </a:cubicBezTo>
                  <a:cubicBezTo>
                    <a:pt x="83386" y="19335"/>
                    <a:pt x="77788" y="18154"/>
                    <a:pt x="72165" y="18420"/>
                  </a:cubicBezTo>
                  <a:lnTo>
                    <a:pt x="57306" y="18420"/>
                  </a:lnTo>
                  <a:cubicBezTo>
                    <a:pt x="56513" y="18231"/>
                    <a:pt x="55687" y="18231"/>
                    <a:pt x="54893" y="18420"/>
                  </a:cubicBezTo>
                  <a:cubicBezTo>
                    <a:pt x="54493" y="18692"/>
                    <a:pt x="54149" y="19036"/>
                    <a:pt x="53877" y="19436"/>
                  </a:cubicBezTo>
                  <a:cubicBezTo>
                    <a:pt x="53747" y="20661"/>
                    <a:pt x="53747" y="21895"/>
                    <a:pt x="53877" y="23119"/>
                  </a:cubicBezTo>
                  <a:cubicBezTo>
                    <a:pt x="53997" y="25446"/>
                    <a:pt x="53997" y="27778"/>
                    <a:pt x="53877" y="30104"/>
                  </a:cubicBezTo>
                  <a:cubicBezTo>
                    <a:pt x="53750" y="32516"/>
                    <a:pt x="53750" y="34932"/>
                    <a:pt x="53877" y="37343"/>
                  </a:cubicBezTo>
                  <a:lnTo>
                    <a:pt x="53877" y="76332"/>
                  </a:lnTo>
                  <a:close/>
                  <a:moveTo>
                    <a:pt x="53242" y="133863"/>
                  </a:moveTo>
                  <a:lnTo>
                    <a:pt x="53242" y="155834"/>
                  </a:lnTo>
                  <a:cubicBezTo>
                    <a:pt x="53098" y="158669"/>
                    <a:pt x="53098" y="161509"/>
                    <a:pt x="53242" y="164343"/>
                  </a:cubicBezTo>
                  <a:cubicBezTo>
                    <a:pt x="53352" y="166267"/>
                    <a:pt x="54013" y="168119"/>
                    <a:pt x="55147" y="169677"/>
                  </a:cubicBezTo>
                  <a:cubicBezTo>
                    <a:pt x="56415" y="171102"/>
                    <a:pt x="58106" y="172082"/>
                    <a:pt x="59973" y="172471"/>
                  </a:cubicBezTo>
                  <a:cubicBezTo>
                    <a:pt x="63153" y="173087"/>
                    <a:pt x="66387" y="173386"/>
                    <a:pt x="69625" y="173360"/>
                  </a:cubicBezTo>
                  <a:cubicBezTo>
                    <a:pt x="74222" y="173358"/>
                    <a:pt x="78809" y="172976"/>
                    <a:pt x="83341" y="172217"/>
                  </a:cubicBezTo>
                  <a:cubicBezTo>
                    <a:pt x="94082" y="170488"/>
                    <a:pt x="103440" y="163937"/>
                    <a:pt x="108741" y="154437"/>
                  </a:cubicBezTo>
                  <a:cubicBezTo>
                    <a:pt x="111894" y="148319"/>
                    <a:pt x="113466" y="141508"/>
                    <a:pt x="113313" y="134625"/>
                  </a:cubicBezTo>
                  <a:cubicBezTo>
                    <a:pt x="113303" y="130301"/>
                    <a:pt x="112573" y="126010"/>
                    <a:pt x="111154" y="121925"/>
                  </a:cubicBezTo>
                  <a:cubicBezTo>
                    <a:pt x="109881" y="118361"/>
                    <a:pt x="108129" y="114985"/>
                    <a:pt x="105947" y="111892"/>
                  </a:cubicBezTo>
                  <a:cubicBezTo>
                    <a:pt x="104051" y="109448"/>
                    <a:pt x="101878" y="107232"/>
                    <a:pt x="99470" y="105288"/>
                  </a:cubicBezTo>
                  <a:cubicBezTo>
                    <a:pt x="97718" y="103938"/>
                    <a:pt x="95847" y="102748"/>
                    <a:pt x="93882" y="101732"/>
                  </a:cubicBezTo>
                  <a:cubicBezTo>
                    <a:pt x="92319" y="100988"/>
                    <a:pt x="90706" y="100352"/>
                    <a:pt x="89056" y="99827"/>
                  </a:cubicBezTo>
                  <a:cubicBezTo>
                    <a:pt x="87070" y="99210"/>
                    <a:pt x="85028" y="98785"/>
                    <a:pt x="82960" y="98557"/>
                  </a:cubicBezTo>
                  <a:lnTo>
                    <a:pt x="74197" y="98557"/>
                  </a:lnTo>
                  <a:lnTo>
                    <a:pt x="61497" y="98557"/>
                  </a:lnTo>
                  <a:cubicBezTo>
                    <a:pt x="57687" y="98557"/>
                    <a:pt x="55401" y="98557"/>
                    <a:pt x="54766" y="99827"/>
                  </a:cubicBezTo>
                  <a:cubicBezTo>
                    <a:pt x="53921" y="100908"/>
                    <a:pt x="53512" y="102268"/>
                    <a:pt x="53623" y="103637"/>
                  </a:cubicBezTo>
                  <a:close/>
                </a:path>
              </a:pathLst>
            </a:custGeom>
            <a:solidFill>
              <a:srgbClr val="FFFFFF"/>
            </a:solidFill>
            <a:ln w="12626" cap="flat">
              <a:noFill/>
              <a:prstDash val="solid"/>
              <a:miter/>
            </a:ln>
          </p:spPr>
          <p:txBody>
            <a:bodyPr rtlCol="0" anchor="ctr"/>
            <a:lstStyle/>
            <a:p>
              <a:endParaRPr lang="nl-NL" dirty="0"/>
            </a:p>
          </p:txBody>
        </p:sp>
      </p:grpSp>
    </p:spTree>
    <p:extLst>
      <p:ext uri="{BB962C8B-B14F-4D97-AF65-F5344CB8AC3E}">
        <p14:creationId xmlns:p14="http://schemas.microsoft.com/office/powerpoint/2010/main" val="260966566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31" r:id="rId3"/>
    <p:sldLayoutId id="214748373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30"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Lst>
  <p:hf hdr="0" dt="0"/>
  <p:txStyles>
    <p:titleStyle>
      <a:lvl1pPr algn="l" defTabSz="914400" rtl="0" eaLnBrk="1" latinLnBrk="0" hangingPunct="1">
        <a:lnSpc>
          <a:spcPct val="90000"/>
        </a:lnSpc>
        <a:spcBef>
          <a:spcPct val="0"/>
        </a:spcBef>
        <a:buNone/>
        <a:defRPr sz="4000" b="1" kern="1200">
          <a:solidFill>
            <a:srgbClr val="21305B"/>
          </a:solidFill>
          <a:latin typeface="+mj-lt"/>
          <a:ea typeface="+mj-ea"/>
          <a:cs typeface="+mj-cs"/>
        </a:defRPr>
      </a:lvl1pPr>
    </p:titleStyle>
    <p:bodyStyle>
      <a:lvl1pPr marL="0" indent="0" algn="l" defTabSz="914400" rtl="0" eaLnBrk="1" latinLnBrk="0" hangingPunct="1">
        <a:lnSpc>
          <a:spcPct val="140000"/>
        </a:lnSpc>
        <a:spcBef>
          <a:spcPts val="0"/>
        </a:spcBef>
        <a:buFont typeface="Arial" panose="020B0604020202020204" pitchFamily="34" charset="0"/>
        <a:buNone/>
        <a:defRPr sz="2300" kern="1200">
          <a:solidFill>
            <a:srgbClr val="21305B"/>
          </a:solidFill>
          <a:latin typeface="+mn-lt"/>
          <a:ea typeface="+mn-ea"/>
          <a:cs typeface="+mn-cs"/>
        </a:defRPr>
      </a:lvl1pPr>
      <a:lvl2pPr marL="0" indent="0" algn="l" defTabSz="914400" rtl="0" eaLnBrk="1" latinLnBrk="0" hangingPunct="1">
        <a:lnSpc>
          <a:spcPct val="140000"/>
        </a:lnSpc>
        <a:spcBef>
          <a:spcPts val="0"/>
        </a:spcBef>
        <a:buClr>
          <a:srgbClr val="21305B"/>
        </a:buClr>
        <a:buFont typeface="Arial" panose="020B0604020202020204" pitchFamily="34" charset="0"/>
        <a:buNone/>
        <a:defRPr sz="2300" kern="1200">
          <a:solidFill>
            <a:schemeClr val="accent1"/>
          </a:solidFill>
          <a:latin typeface="+mj-lt"/>
          <a:ea typeface="+mn-ea"/>
          <a:cs typeface="+mn-cs"/>
        </a:defRPr>
      </a:lvl2pPr>
      <a:lvl3pPr marL="266400" indent="-266400" algn="l" defTabSz="914400" rtl="0" eaLnBrk="1" latinLnBrk="0" hangingPunct="1">
        <a:lnSpc>
          <a:spcPct val="140000"/>
        </a:lnSpc>
        <a:spcBef>
          <a:spcPts val="0"/>
        </a:spcBef>
        <a:buClr>
          <a:srgbClr val="21305B"/>
        </a:buClr>
        <a:buFont typeface="Arial" panose="020B0604020202020204" pitchFamily="34" charset="0"/>
        <a:buChar char="•"/>
        <a:defRPr sz="2300" kern="1200">
          <a:solidFill>
            <a:srgbClr val="21305B"/>
          </a:solidFill>
          <a:latin typeface="+mn-lt"/>
          <a:ea typeface="+mn-ea"/>
          <a:cs typeface="+mn-cs"/>
        </a:defRPr>
      </a:lvl3pPr>
      <a:lvl4pPr marL="266400" indent="-266400" algn="l" defTabSz="914400" rtl="0" eaLnBrk="1" latinLnBrk="0" hangingPunct="1">
        <a:lnSpc>
          <a:spcPct val="140000"/>
        </a:lnSpc>
        <a:spcBef>
          <a:spcPts val="0"/>
        </a:spcBef>
        <a:buClr>
          <a:srgbClr val="21305B"/>
        </a:buClr>
        <a:buFont typeface="Cambria" panose="02040503050406030204" pitchFamily="18" charset="0"/>
        <a:buChar char="-"/>
        <a:defRPr sz="2300" kern="1200">
          <a:solidFill>
            <a:srgbClr val="21305B"/>
          </a:solidFill>
          <a:latin typeface="+mn-lt"/>
          <a:ea typeface="+mn-ea"/>
          <a:cs typeface="+mn-cs"/>
        </a:defRPr>
      </a:lvl4pPr>
      <a:lvl5pPr marL="532800" indent="-265113" algn="l" defTabSz="914400" rtl="0" eaLnBrk="1" latinLnBrk="0" hangingPunct="1">
        <a:lnSpc>
          <a:spcPct val="140000"/>
        </a:lnSpc>
        <a:spcBef>
          <a:spcPts val="0"/>
        </a:spcBef>
        <a:buClr>
          <a:srgbClr val="21305B"/>
        </a:buClr>
        <a:buFont typeface="Arial" panose="020B0604020202020204" pitchFamily="34" charset="0"/>
        <a:buChar char="•"/>
        <a:defRPr sz="2300" kern="1200">
          <a:solidFill>
            <a:srgbClr val="21305B"/>
          </a:solidFill>
          <a:latin typeface="+mn-lt"/>
          <a:ea typeface="+mn-ea"/>
          <a:cs typeface="+mn-cs"/>
        </a:defRPr>
      </a:lvl5pPr>
      <a:lvl6pPr marL="532800" indent="-266400" algn="l" defTabSz="914400" rtl="0" eaLnBrk="1" latinLnBrk="0" hangingPunct="1">
        <a:lnSpc>
          <a:spcPct val="140000"/>
        </a:lnSpc>
        <a:spcBef>
          <a:spcPts val="0"/>
        </a:spcBef>
        <a:buFont typeface="Cambria" panose="02040503050406030204" pitchFamily="18" charset="0"/>
        <a:buChar char="-"/>
        <a:defRPr sz="2300" kern="1200">
          <a:solidFill>
            <a:srgbClr val="21305B"/>
          </a:solidFill>
          <a:latin typeface="+mn-lt"/>
          <a:ea typeface="+mn-ea"/>
          <a:cs typeface="+mn-cs"/>
        </a:defRPr>
      </a:lvl6pPr>
      <a:lvl7pPr marL="266400" indent="-266400" algn="l" defTabSz="914400" rtl="0" eaLnBrk="1" latinLnBrk="0" hangingPunct="1">
        <a:lnSpc>
          <a:spcPct val="140000"/>
        </a:lnSpc>
        <a:spcBef>
          <a:spcPts val="0"/>
        </a:spcBef>
        <a:buFont typeface="+mj-lt"/>
        <a:buAutoNum type="arabicPeriod"/>
        <a:defRPr sz="2300" kern="1200">
          <a:solidFill>
            <a:srgbClr val="21305B"/>
          </a:solidFill>
          <a:latin typeface="+mn-lt"/>
          <a:ea typeface="+mn-ea"/>
          <a:cs typeface="+mn-cs"/>
        </a:defRPr>
      </a:lvl7pPr>
      <a:lvl8pPr marL="266400" indent="-266400" algn="l" defTabSz="914400" rtl="0" eaLnBrk="1" latinLnBrk="0" hangingPunct="1">
        <a:lnSpc>
          <a:spcPct val="140000"/>
        </a:lnSpc>
        <a:spcBef>
          <a:spcPts val="0"/>
        </a:spcBef>
        <a:buFont typeface="Cambria" panose="02040503050406030204" pitchFamily="18" charset="0"/>
        <a:buChar char="-"/>
        <a:defRPr sz="2300" kern="1200">
          <a:solidFill>
            <a:srgbClr val="21305B"/>
          </a:solidFill>
          <a:latin typeface="+mn-lt"/>
          <a:ea typeface="+mn-ea"/>
          <a:cs typeface="+mn-cs"/>
        </a:defRPr>
      </a:lvl8pPr>
      <a:lvl9pPr marL="0" indent="0" algn="l" defTabSz="914400" rtl="0" eaLnBrk="1" latinLnBrk="0" hangingPunct="1">
        <a:lnSpc>
          <a:spcPct val="140000"/>
        </a:lnSpc>
        <a:spcBef>
          <a:spcPts val="0"/>
        </a:spcBef>
        <a:buFontTx/>
        <a:buNone/>
        <a:defRPr sz="2300" kern="1200">
          <a:solidFill>
            <a:srgbClr val="21305B"/>
          </a:solidFill>
          <a:latin typeface="+mn-lt"/>
          <a:ea typeface="+mn-ea"/>
          <a:cs typeface="+mn-cs"/>
        </a:defRPr>
      </a:lvl9pPr>
    </p:bodyStyle>
    <p:otherStyle>
      <a:defPPr>
        <a:defRPr lang="nl-NL"/>
      </a:defPPr>
      <a:lvl1pPr marL="0" indent="0" algn="l" defTabSz="914400" rtl="0" eaLnBrk="1" latinLnBrk="0" hangingPunct="1">
        <a:lnSpc>
          <a:spcPct val="110000"/>
        </a:lnSpc>
        <a:spcBef>
          <a:spcPts val="0"/>
        </a:spcBef>
        <a:buFont typeface="Arial" panose="020B0604020202020204" pitchFamily="34" charset="0"/>
        <a:buNone/>
        <a:defRPr sz="2000" kern="1200">
          <a:solidFill>
            <a:srgbClr val="21305B"/>
          </a:solidFill>
          <a:latin typeface="+mn-lt"/>
          <a:ea typeface="+mn-ea"/>
          <a:cs typeface="+mn-cs"/>
        </a:defRPr>
      </a:lvl1pPr>
      <a:lvl2pPr marL="0" indent="0" algn="l" defTabSz="914400" rtl="0" eaLnBrk="1" latinLnBrk="0" hangingPunct="1">
        <a:lnSpc>
          <a:spcPct val="110000"/>
        </a:lnSpc>
        <a:spcBef>
          <a:spcPts val="0"/>
        </a:spcBef>
        <a:buClr>
          <a:srgbClr val="21305B"/>
        </a:buClr>
        <a:buFont typeface="Arial" panose="020B0604020202020204" pitchFamily="34" charset="0"/>
        <a:buNone/>
        <a:defRPr sz="2000" kern="1200">
          <a:solidFill>
            <a:schemeClr val="accent1"/>
          </a:solidFill>
          <a:latin typeface="+mj-lt"/>
          <a:ea typeface="+mn-ea"/>
          <a:cs typeface="+mn-cs"/>
        </a:defRPr>
      </a:lvl2pPr>
      <a:lvl3pPr marL="266400" indent="-266400" algn="l" defTabSz="914400" rtl="0" eaLnBrk="1" latinLnBrk="0" hangingPunct="1">
        <a:lnSpc>
          <a:spcPct val="110000"/>
        </a:lnSpc>
        <a:spcBef>
          <a:spcPts val="0"/>
        </a:spcBef>
        <a:buClr>
          <a:srgbClr val="21305B"/>
        </a:buClr>
        <a:buFont typeface="Arial" panose="020B0604020202020204" pitchFamily="34" charset="0"/>
        <a:buChar char="•"/>
        <a:defRPr sz="2000" kern="1200">
          <a:solidFill>
            <a:srgbClr val="21305B"/>
          </a:solidFill>
          <a:latin typeface="+mn-lt"/>
          <a:ea typeface="+mn-ea"/>
          <a:cs typeface="+mn-cs"/>
        </a:defRPr>
      </a:lvl3pPr>
      <a:lvl4pPr marL="266400" indent="-266400" algn="l" defTabSz="914400" rtl="0" eaLnBrk="1" latinLnBrk="0" hangingPunct="1">
        <a:lnSpc>
          <a:spcPct val="110000"/>
        </a:lnSpc>
        <a:spcBef>
          <a:spcPts val="0"/>
        </a:spcBef>
        <a:buClr>
          <a:srgbClr val="21305B"/>
        </a:buClr>
        <a:buFont typeface="Cambria" panose="02040503050406030204" pitchFamily="18" charset="0"/>
        <a:buChar char="-"/>
        <a:defRPr sz="2000" kern="1200">
          <a:solidFill>
            <a:srgbClr val="21305B"/>
          </a:solidFill>
          <a:latin typeface="+mn-lt"/>
          <a:ea typeface="+mn-ea"/>
          <a:cs typeface="+mn-cs"/>
        </a:defRPr>
      </a:lvl4pPr>
      <a:lvl5pPr marL="542925" indent="-265113" algn="l" defTabSz="914400" rtl="0" eaLnBrk="1" latinLnBrk="0" hangingPunct="1">
        <a:lnSpc>
          <a:spcPct val="110000"/>
        </a:lnSpc>
        <a:spcBef>
          <a:spcPts val="0"/>
        </a:spcBef>
        <a:buClr>
          <a:srgbClr val="21305B"/>
        </a:buClr>
        <a:buFont typeface="Arial" panose="020B0604020202020204" pitchFamily="34" charset="0"/>
        <a:buChar char="•"/>
        <a:defRPr sz="2000" kern="1200">
          <a:solidFill>
            <a:srgbClr val="21305B"/>
          </a:solidFill>
          <a:latin typeface="+mn-lt"/>
          <a:ea typeface="+mn-ea"/>
          <a:cs typeface="+mn-cs"/>
        </a:defRPr>
      </a:lvl5pPr>
      <a:lvl6pPr marL="543600" indent="-266400" algn="l" defTabSz="914400" rtl="0" eaLnBrk="1" latinLnBrk="0" hangingPunct="1">
        <a:lnSpc>
          <a:spcPct val="110000"/>
        </a:lnSpc>
        <a:spcBef>
          <a:spcPts val="0"/>
        </a:spcBef>
        <a:buFont typeface="Cambria" panose="02040503050406030204" pitchFamily="18" charset="0"/>
        <a:buChar char="-"/>
        <a:defRPr sz="2000" kern="1200">
          <a:solidFill>
            <a:srgbClr val="21305B"/>
          </a:solidFill>
          <a:latin typeface="+mn-lt"/>
          <a:ea typeface="+mn-ea"/>
          <a:cs typeface="+mn-cs"/>
        </a:defRPr>
      </a:lvl6pPr>
      <a:lvl7pPr marL="0" indent="0" algn="l" defTabSz="914400" rtl="0" eaLnBrk="1" latinLnBrk="0" hangingPunct="1">
        <a:lnSpc>
          <a:spcPct val="110000"/>
        </a:lnSpc>
        <a:spcBef>
          <a:spcPts val="0"/>
        </a:spcBef>
        <a:buFontTx/>
        <a:buNone/>
        <a:defRPr sz="2000" kern="1200">
          <a:solidFill>
            <a:srgbClr val="21305B"/>
          </a:solidFill>
          <a:latin typeface="+mn-lt"/>
          <a:ea typeface="+mn-ea"/>
          <a:cs typeface="+mn-cs"/>
        </a:defRPr>
      </a:lvl7pPr>
      <a:lvl8pPr marL="0" indent="0" algn="l" defTabSz="914400" rtl="0" eaLnBrk="1" latinLnBrk="0" hangingPunct="1">
        <a:lnSpc>
          <a:spcPct val="110000"/>
        </a:lnSpc>
        <a:spcBef>
          <a:spcPts val="0"/>
        </a:spcBef>
        <a:buFontTx/>
        <a:buNone/>
        <a:defRPr sz="2000" kern="1200">
          <a:solidFill>
            <a:srgbClr val="21305B"/>
          </a:solidFill>
          <a:latin typeface="+mn-lt"/>
          <a:ea typeface="+mn-ea"/>
          <a:cs typeface="+mn-cs"/>
        </a:defRPr>
      </a:lvl8pPr>
      <a:lvl9pPr marL="0" indent="0" algn="l" defTabSz="914400" rtl="0" eaLnBrk="1" latinLnBrk="0" hangingPunct="1">
        <a:lnSpc>
          <a:spcPct val="110000"/>
        </a:lnSpc>
        <a:spcBef>
          <a:spcPts val="0"/>
        </a:spcBef>
        <a:buFontTx/>
        <a:buNone/>
        <a:defRPr sz="2000" kern="1200">
          <a:solidFill>
            <a:srgbClr val="21305B"/>
          </a:solidFill>
          <a:latin typeface="+mn-lt"/>
          <a:ea typeface="+mn-ea"/>
          <a:cs typeface="+mn-cs"/>
        </a:defRPr>
      </a:lvl9pPr>
    </p:otherStyle>
  </p:txStyles>
  <p:extLst>
    <p:ext uri="{27BBF7A9-308A-43DC-89C8-2F10F3537804}">
      <p15:sldGuideLst xmlns:p15="http://schemas.microsoft.com/office/powerpoint/2012/main">
        <p15:guide id="1" pos="506" userDrawn="1">
          <p15:clr>
            <a:srgbClr val="F26B43"/>
          </p15:clr>
        </p15:guide>
        <p15:guide id="2" pos="7174" userDrawn="1">
          <p15:clr>
            <a:srgbClr val="F26B43"/>
          </p15:clr>
        </p15:guide>
        <p15:guide id="3" orient="horz" pos="3997" userDrawn="1">
          <p15:clr>
            <a:srgbClr val="F26B43"/>
          </p15:clr>
        </p15:guide>
        <p15:guide id="4" orient="horz" pos="32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mentimeter.com/app/presentation/8721fa9b5dc74312783de4fd5ec5d0f6/99e394561113"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s://www.mentimeter.com/app/presentation/8721fa9b5dc74312783de4fd5ec5d0f6/99e394561113"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7BA6D1-FD1B-4F2E-94F1-686A231899DE}"/>
              </a:ext>
            </a:extLst>
          </p:cNvPr>
          <p:cNvSpPr>
            <a:spLocks noGrp="1"/>
          </p:cNvSpPr>
          <p:nvPr>
            <p:ph type="ftr" sz="quarter" idx="11"/>
          </p:nvPr>
        </p:nvSpPr>
        <p:spPr>
          <a:xfrm>
            <a:off x="539413" y="6527131"/>
            <a:ext cx="3240000" cy="206104"/>
          </a:xfrm>
        </p:spPr>
        <p:txBody>
          <a:bodyPr/>
          <a:lstStyle/>
          <a:p>
            <a:r>
              <a:rPr lang="nl-NL" dirty="0"/>
              <a:t>Openbaar</a:t>
            </a:r>
          </a:p>
        </p:txBody>
      </p:sp>
      <p:sp>
        <p:nvSpPr>
          <p:cNvPr id="4" name="Text Placeholder 3">
            <a:extLst>
              <a:ext uri="{FF2B5EF4-FFF2-40B4-BE49-F238E27FC236}">
                <a16:creationId xmlns:a16="http://schemas.microsoft.com/office/drawing/2014/main" id="{38CF702C-35E1-4BCB-8EAE-38D7A700C841}"/>
              </a:ext>
            </a:extLst>
          </p:cNvPr>
          <p:cNvSpPr>
            <a:spLocks noGrp="1"/>
          </p:cNvSpPr>
          <p:nvPr>
            <p:ph type="body" sz="quarter" idx="12"/>
          </p:nvPr>
        </p:nvSpPr>
        <p:spPr/>
        <p:txBody>
          <a:bodyPr/>
          <a:lstStyle/>
          <a:p>
            <a:r>
              <a:rPr lang="nl-NL" dirty="0">
                <a:solidFill>
                  <a:schemeClr val="tx2"/>
                </a:solidFill>
              </a:rPr>
              <a:t>11 oktober 2022</a:t>
            </a:r>
          </a:p>
        </p:txBody>
      </p:sp>
      <p:sp>
        <p:nvSpPr>
          <p:cNvPr id="5" name="Title 4">
            <a:extLst>
              <a:ext uri="{FF2B5EF4-FFF2-40B4-BE49-F238E27FC236}">
                <a16:creationId xmlns:a16="http://schemas.microsoft.com/office/drawing/2014/main" id="{31C2B041-05A0-4C12-A649-BD52DFF41C56}"/>
              </a:ext>
            </a:extLst>
          </p:cNvPr>
          <p:cNvSpPr>
            <a:spLocks noGrp="1"/>
          </p:cNvSpPr>
          <p:nvPr>
            <p:ph type="ctrTitle"/>
          </p:nvPr>
        </p:nvSpPr>
        <p:spPr>
          <a:xfrm>
            <a:off x="3505610" y="3937672"/>
            <a:ext cx="8160208" cy="1375755"/>
          </a:xfrm>
        </p:spPr>
        <p:txBody>
          <a:bodyPr/>
          <a:lstStyle/>
          <a:p>
            <a:r>
              <a:rPr lang="nl-NL" dirty="0">
                <a:solidFill>
                  <a:schemeClr val="tx2"/>
                </a:solidFill>
              </a:rPr>
              <a:t>Aan de slag met integriteit</a:t>
            </a:r>
          </a:p>
        </p:txBody>
      </p:sp>
    </p:spTree>
    <p:extLst>
      <p:ext uri="{BB962C8B-B14F-4D97-AF65-F5344CB8AC3E}">
        <p14:creationId xmlns:p14="http://schemas.microsoft.com/office/powerpoint/2010/main" val="291111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CF42D44-5CD7-442D-B645-5FF864A954EB}"/>
              </a:ext>
            </a:extLst>
          </p:cNvPr>
          <p:cNvSpPr>
            <a:spLocks noGrp="1"/>
          </p:cNvSpPr>
          <p:nvPr>
            <p:ph idx="1"/>
          </p:nvPr>
        </p:nvSpPr>
        <p:spPr>
          <a:xfrm>
            <a:off x="798512" y="1811330"/>
            <a:ext cx="10777792" cy="3996905"/>
          </a:xfrm>
        </p:spPr>
        <p:txBody>
          <a:bodyPr/>
          <a:lstStyle/>
          <a:p>
            <a:r>
              <a:rPr lang="nl-NL" dirty="0"/>
              <a:t>Wat was voor jou bepalend bij het geven van de antwoorden op bovenstaande vragen?</a:t>
            </a:r>
          </a:p>
          <a:p>
            <a:r>
              <a:rPr lang="nl-NL" dirty="0"/>
              <a:t>•	Jouw eigen onderbuikgevoel?</a:t>
            </a:r>
          </a:p>
          <a:p>
            <a:r>
              <a:rPr lang="nl-NL" dirty="0"/>
              <a:t>•	De gedragscode van jouw corporatie?</a:t>
            </a:r>
          </a:p>
          <a:p>
            <a:r>
              <a:rPr lang="nl-NL" dirty="0"/>
              <a:t>•	De mores en cultuur van jouw corporatie? </a:t>
            </a:r>
          </a:p>
          <a:p>
            <a:r>
              <a:rPr lang="nl-NL" dirty="0"/>
              <a:t>•	De cultuur binnen jouw team?</a:t>
            </a:r>
          </a:p>
          <a:p>
            <a:endParaRPr lang="nl-NL" dirty="0"/>
          </a:p>
        </p:txBody>
      </p:sp>
      <p:sp>
        <p:nvSpPr>
          <p:cNvPr id="4" name="Tijdelijke aanduiding voor voettekst 3">
            <a:extLst>
              <a:ext uri="{FF2B5EF4-FFF2-40B4-BE49-F238E27FC236}">
                <a16:creationId xmlns:a16="http://schemas.microsoft.com/office/drawing/2014/main" id="{25E95FCF-D54F-4B0B-BAF5-DD88FE4AD34D}"/>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98CBA012-133D-4C3A-81C4-53F60346EAB5}"/>
              </a:ext>
            </a:extLst>
          </p:cNvPr>
          <p:cNvSpPr>
            <a:spLocks noGrp="1"/>
          </p:cNvSpPr>
          <p:nvPr>
            <p:ph type="sldNum" sz="quarter" idx="12"/>
          </p:nvPr>
        </p:nvSpPr>
        <p:spPr/>
        <p:txBody>
          <a:bodyPr/>
          <a:lstStyle/>
          <a:p>
            <a:fld id="{3695011A-0747-491B-A9B2-3D4498438763}" type="slidenum">
              <a:rPr lang="nl-NL" smtClean="0"/>
              <a:t>10</a:t>
            </a:fld>
            <a:endParaRPr lang="nl-NL" dirty="0"/>
          </a:p>
        </p:txBody>
      </p:sp>
    </p:spTree>
    <p:extLst>
      <p:ext uri="{BB962C8B-B14F-4D97-AF65-F5344CB8AC3E}">
        <p14:creationId xmlns:p14="http://schemas.microsoft.com/office/powerpoint/2010/main" val="1360694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83000" b="-8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DC700-F0A3-47A3-B950-AA9ECD008E93}"/>
              </a:ext>
            </a:extLst>
          </p:cNvPr>
          <p:cNvSpPr>
            <a:spLocks noGrp="1"/>
          </p:cNvSpPr>
          <p:nvPr>
            <p:ph type="title"/>
          </p:nvPr>
        </p:nvSpPr>
        <p:spPr/>
        <p:txBody>
          <a:bodyPr/>
          <a:lstStyle/>
          <a:p>
            <a:r>
              <a:rPr lang="nl-NL" sz="3600" dirty="0"/>
              <a:t>Dilemma 2: de mysterieuze huurder (1)</a:t>
            </a:r>
          </a:p>
        </p:txBody>
      </p:sp>
      <p:sp>
        <p:nvSpPr>
          <p:cNvPr id="3" name="Tijdelijke aanduiding voor inhoud 2">
            <a:extLst>
              <a:ext uri="{FF2B5EF4-FFF2-40B4-BE49-F238E27FC236}">
                <a16:creationId xmlns:a16="http://schemas.microsoft.com/office/drawing/2014/main" id="{F1358446-9B3C-4E00-B5B0-A5B620DA3F2E}"/>
              </a:ext>
            </a:extLst>
          </p:cNvPr>
          <p:cNvSpPr>
            <a:spLocks noGrp="1"/>
          </p:cNvSpPr>
          <p:nvPr>
            <p:ph idx="1"/>
          </p:nvPr>
        </p:nvSpPr>
        <p:spPr>
          <a:xfrm>
            <a:off x="791902" y="1880902"/>
            <a:ext cx="10594975" cy="3996905"/>
          </a:xfrm>
        </p:spPr>
        <p:txBody>
          <a:bodyPr/>
          <a:lstStyle/>
          <a:p>
            <a:r>
              <a:rPr lang="nl-NL" sz="2000" dirty="0"/>
              <a:t>Jouw corporatie wil ontruimingen voorkomen en huurders met een huurachterstand niet zo maar op straat zetten. Je bent als woonconsulent blij om te zien dat jouw collega’s druk bezig zijn om afspraken te maken met huurders om die ontruimingen te voorkomen.</a:t>
            </a:r>
          </a:p>
          <a:p>
            <a:r>
              <a:rPr lang="nl-NL" sz="2000" dirty="0"/>
              <a:t> </a:t>
            </a:r>
          </a:p>
          <a:p>
            <a:r>
              <a:rPr lang="nl-NL" sz="2000" dirty="0"/>
              <a:t>Jij bent een collega van de woonconsulente en woont in de buurt van een huurder van jouw corporatie. Jij ziet hem regelmatig met dure auto’s door de straat rijden en je weet dat een van jouw vrienden wel eens artikelen van hem koopt die ‘van een vrachtwagen zijn gevallen’. Jij hebt deze huurder op kantoor gezien en weet dat hij een gesprek met een van jouw collega’s heeft gehad om over zijn betalingsproblemen te praten. </a:t>
            </a:r>
          </a:p>
          <a:p>
            <a:r>
              <a:rPr lang="nl-NL" sz="2000" dirty="0"/>
              <a:t>•	Wat doe je?</a:t>
            </a:r>
          </a:p>
          <a:p>
            <a:endParaRPr lang="nl-NL" sz="2000" dirty="0"/>
          </a:p>
        </p:txBody>
      </p:sp>
      <p:sp>
        <p:nvSpPr>
          <p:cNvPr id="4" name="Tijdelijke aanduiding voor voettekst 3">
            <a:extLst>
              <a:ext uri="{FF2B5EF4-FFF2-40B4-BE49-F238E27FC236}">
                <a16:creationId xmlns:a16="http://schemas.microsoft.com/office/drawing/2014/main" id="{32D78610-5746-4A48-988B-7535AA37464D}"/>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F25B8FE4-6E69-4D58-89EB-B0294AEA7CFB}"/>
              </a:ext>
            </a:extLst>
          </p:cNvPr>
          <p:cNvSpPr>
            <a:spLocks noGrp="1"/>
          </p:cNvSpPr>
          <p:nvPr>
            <p:ph type="sldNum" sz="quarter" idx="12"/>
          </p:nvPr>
        </p:nvSpPr>
        <p:spPr/>
        <p:txBody>
          <a:bodyPr/>
          <a:lstStyle/>
          <a:p>
            <a:fld id="{3695011A-0747-491B-A9B2-3D4498438763}" type="slidenum">
              <a:rPr lang="nl-NL" smtClean="0"/>
              <a:t>11</a:t>
            </a:fld>
            <a:endParaRPr lang="nl-NL" dirty="0"/>
          </a:p>
        </p:txBody>
      </p:sp>
    </p:spTree>
    <p:extLst>
      <p:ext uri="{BB962C8B-B14F-4D97-AF65-F5344CB8AC3E}">
        <p14:creationId xmlns:p14="http://schemas.microsoft.com/office/powerpoint/2010/main" val="2668321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83000" b="-8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BDC700-F0A3-47A3-B950-AA9ECD008E93}"/>
              </a:ext>
            </a:extLst>
          </p:cNvPr>
          <p:cNvSpPr>
            <a:spLocks noGrp="1"/>
          </p:cNvSpPr>
          <p:nvPr>
            <p:ph type="title"/>
          </p:nvPr>
        </p:nvSpPr>
        <p:spPr/>
        <p:txBody>
          <a:bodyPr/>
          <a:lstStyle/>
          <a:p>
            <a:r>
              <a:rPr lang="nl-NL" dirty="0"/>
              <a:t>De mysterieuze huurder (2)</a:t>
            </a:r>
          </a:p>
        </p:txBody>
      </p:sp>
      <p:sp>
        <p:nvSpPr>
          <p:cNvPr id="3" name="Tijdelijke aanduiding voor inhoud 2">
            <a:extLst>
              <a:ext uri="{FF2B5EF4-FFF2-40B4-BE49-F238E27FC236}">
                <a16:creationId xmlns:a16="http://schemas.microsoft.com/office/drawing/2014/main" id="{F1358446-9B3C-4E00-B5B0-A5B620DA3F2E}"/>
              </a:ext>
            </a:extLst>
          </p:cNvPr>
          <p:cNvSpPr>
            <a:spLocks noGrp="1"/>
          </p:cNvSpPr>
          <p:nvPr>
            <p:ph idx="1"/>
          </p:nvPr>
        </p:nvSpPr>
        <p:spPr/>
        <p:txBody>
          <a:bodyPr/>
          <a:lstStyle/>
          <a:p>
            <a:r>
              <a:rPr lang="nl-NL" sz="2000" dirty="0"/>
              <a:t>Je hebt eerder besloten om jouw aannames en vermoedens over de huurder niet te delen met jouw collega’s. Het zit je toch niet helemaal lekker. Je besluit naar jouw leidinggevende te stappen, maar zij zegt dat er vast niks aan de hand is. Zij zegt dat er formele procedures worden doorlopen bij dit soort regelingen en zij heeft er alle vertrouwen in dat jullie collega’s alles checken. </a:t>
            </a:r>
          </a:p>
          <a:p>
            <a:r>
              <a:rPr lang="nl-NL" sz="2000" dirty="0"/>
              <a:t>•	Laat je het erbij zitten?</a:t>
            </a:r>
          </a:p>
          <a:p>
            <a:endParaRPr lang="nl-NL" sz="2000" dirty="0"/>
          </a:p>
        </p:txBody>
      </p:sp>
      <p:sp>
        <p:nvSpPr>
          <p:cNvPr id="4" name="Tijdelijke aanduiding voor voettekst 3">
            <a:extLst>
              <a:ext uri="{FF2B5EF4-FFF2-40B4-BE49-F238E27FC236}">
                <a16:creationId xmlns:a16="http://schemas.microsoft.com/office/drawing/2014/main" id="{32D78610-5746-4A48-988B-7535AA37464D}"/>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F25B8FE4-6E69-4D58-89EB-B0294AEA7CFB}"/>
              </a:ext>
            </a:extLst>
          </p:cNvPr>
          <p:cNvSpPr>
            <a:spLocks noGrp="1"/>
          </p:cNvSpPr>
          <p:nvPr>
            <p:ph type="sldNum" sz="quarter" idx="12"/>
          </p:nvPr>
        </p:nvSpPr>
        <p:spPr/>
        <p:txBody>
          <a:bodyPr/>
          <a:lstStyle/>
          <a:p>
            <a:fld id="{3695011A-0747-491B-A9B2-3D4498438763}" type="slidenum">
              <a:rPr lang="nl-NL" smtClean="0"/>
              <a:t>12</a:t>
            </a:fld>
            <a:endParaRPr lang="nl-NL" dirty="0"/>
          </a:p>
        </p:txBody>
      </p:sp>
    </p:spTree>
    <p:extLst>
      <p:ext uri="{BB962C8B-B14F-4D97-AF65-F5344CB8AC3E}">
        <p14:creationId xmlns:p14="http://schemas.microsoft.com/office/powerpoint/2010/main" val="394945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CF42D44-5CD7-442D-B645-5FF864A954EB}"/>
              </a:ext>
            </a:extLst>
          </p:cNvPr>
          <p:cNvSpPr>
            <a:spLocks noGrp="1"/>
          </p:cNvSpPr>
          <p:nvPr>
            <p:ph idx="1"/>
          </p:nvPr>
        </p:nvSpPr>
        <p:spPr>
          <a:xfrm>
            <a:off x="798512" y="1811330"/>
            <a:ext cx="10924096" cy="3996905"/>
          </a:xfrm>
        </p:spPr>
        <p:txBody>
          <a:bodyPr/>
          <a:lstStyle/>
          <a:p>
            <a:r>
              <a:rPr lang="nl-NL" dirty="0"/>
              <a:t>Wat was voor jou bepalend bij het geven van de antwoorden op bovenstaande vragen?</a:t>
            </a:r>
          </a:p>
          <a:p>
            <a:r>
              <a:rPr lang="nl-NL" dirty="0"/>
              <a:t>•	Jouw eigen onderbuikgevoel?</a:t>
            </a:r>
          </a:p>
          <a:p>
            <a:r>
              <a:rPr lang="nl-NL" dirty="0"/>
              <a:t>•	De gedragscode van jouw corporatie?</a:t>
            </a:r>
          </a:p>
          <a:p>
            <a:r>
              <a:rPr lang="nl-NL" dirty="0"/>
              <a:t>•	De mores en cultuur van jouw corporatie? </a:t>
            </a:r>
          </a:p>
          <a:p>
            <a:r>
              <a:rPr lang="nl-NL" dirty="0"/>
              <a:t>•	De cultuur binnen jouw team?</a:t>
            </a:r>
          </a:p>
          <a:p>
            <a:endParaRPr lang="nl-NL" dirty="0"/>
          </a:p>
        </p:txBody>
      </p:sp>
      <p:sp>
        <p:nvSpPr>
          <p:cNvPr id="4" name="Tijdelijke aanduiding voor voettekst 3">
            <a:extLst>
              <a:ext uri="{FF2B5EF4-FFF2-40B4-BE49-F238E27FC236}">
                <a16:creationId xmlns:a16="http://schemas.microsoft.com/office/drawing/2014/main" id="{25E95FCF-D54F-4B0B-BAF5-DD88FE4AD34D}"/>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98CBA012-133D-4C3A-81C4-53F60346EAB5}"/>
              </a:ext>
            </a:extLst>
          </p:cNvPr>
          <p:cNvSpPr>
            <a:spLocks noGrp="1"/>
          </p:cNvSpPr>
          <p:nvPr>
            <p:ph type="sldNum" sz="quarter" idx="12"/>
          </p:nvPr>
        </p:nvSpPr>
        <p:spPr/>
        <p:txBody>
          <a:bodyPr/>
          <a:lstStyle/>
          <a:p>
            <a:fld id="{3695011A-0747-491B-A9B2-3D4498438763}" type="slidenum">
              <a:rPr lang="nl-NL" smtClean="0"/>
              <a:t>13</a:t>
            </a:fld>
            <a:endParaRPr lang="nl-NL" dirty="0"/>
          </a:p>
        </p:txBody>
      </p:sp>
    </p:spTree>
    <p:extLst>
      <p:ext uri="{BB962C8B-B14F-4D97-AF65-F5344CB8AC3E}">
        <p14:creationId xmlns:p14="http://schemas.microsoft.com/office/powerpoint/2010/main" val="2328798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62D0F71-0A10-4DD9-9ACE-BDF0B9D5A322}"/>
              </a:ext>
            </a:extLst>
          </p:cNvPr>
          <p:cNvSpPr>
            <a:spLocks noGrp="1"/>
          </p:cNvSpPr>
          <p:nvPr>
            <p:ph idx="1"/>
          </p:nvPr>
        </p:nvSpPr>
        <p:spPr>
          <a:xfrm>
            <a:off x="793751" y="2325681"/>
            <a:ext cx="5168900" cy="3996904"/>
          </a:xfrm>
        </p:spPr>
        <p:txBody>
          <a:bodyPr>
            <a:normAutofit/>
          </a:bodyPr>
          <a:lstStyle/>
          <a:p>
            <a:pPr marL="342900" indent="-342900">
              <a:spcAft>
                <a:spcPts val="600"/>
              </a:spcAft>
              <a:buFont typeface="Arial" panose="020B0604020202020204" pitchFamily="34" charset="0"/>
              <a:buChar char="•"/>
            </a:pPr>
            <a:r>
              <a:rPr lang="nl-NL" dirty="0"/>
              <a:t>Ga naar </a:t>
            </a:r>
            <a:r>
              <a:rPr lang="nl-NL" dirty="0">
                <a:hlinkClick r:id="rId3"/>
              </a:rPr>
              <a:t>menti.com </a:t>
            </a:r>
            <a:r>
              <a:rPr lang="nl-NL" dirty="0"/>
              <a:t>en vul de code: 6908 2765 in.</a:t>
            </a:r>
          </a:p>
          <a:p>
            <a:pPr marL="342900" indent="-342900">
              <a:spcAft>
                <a:spcPts val="600"/>
              </a:spcAft>
              <a:buFont typeface="Arial" panose="020B0604020202020204" pitchFamily="34" charset="0"/>
              <a:buChar char="•"/>
            </a:pPr>
            <a:r>
              <a:rPr lang="nl-NL" dirty="0"/>
              <a:t>Of scan de QR-code.</a:t>
            </a:r>
          </a:p>
        </p:txBody>
      </p:sp>
      <p:sp>
        <p:nvSpPr>
          <p:cNvPr id="4" name="Tijdelijke aanduiding voor voettekst 3">
            <a:extLst>
              <a:ext uri="{FF2B5EF4-FFF2-40B4-BE49-F238E27FC236}">
                <a16:creationId xmlns:a16="http://schemas.microsoft.com/office/drawing/2014/main" id="{340C24B7-5238-4B96-9E58-365153AF708C}"/>
              </a:ext>
            </a:extLst>
          </p:cNvPr>
          <p:cNvSpPr>
            <a:spLocks noGrp="1"/>
          </p:cNvSpPr>
          <p:nvPr>
            <p:ph type="ftr" sz="quarter" idx="11"/>
          </p:nvPr>
        </p:nvSpPr>
        <p:spPr>
          <a:xfrm>
            <a:off x="791902" y="6513483"/>
            <a:ext cx="3240000" cy="206104"/>
          </a:xfrm>
        </p:spPr>
        <p:txBody>
          <a:bodyPr anchor="ctr">
            <a:normAutofit/>
          </a:bodyPr>
          <a:lstStyle/>
          <a:p>
            <a:pPr>
              <a:spcAft>
                <a:spcPts val="600"/>
              </a:spcAft>
            </a:pPr>
            <a:r>
              <a:rPr lang="nl-NL"/>
              <a:t>Openbaar</a:t>
            </a:r>
          </a:p>
        </p:txBody>
      </p:sp>
      <p:sp>
        <p:nvSpPr>
          <p:cNvPr id="5" name="Tijdelijke aanduiding voor dianummer 4">
            <a:extLst>
              <a:ext uri="{FF2B5EF4-FFF2-40B4-BE49-F238E27FC236}">
                <a16:creationId xmlns:a16="http://schemas.microsoft.com/office/drawing/2014/main" id="{D7CD3F15-C452-447B-9FDC-3D4DE2E6282E}"/>
              </a:ext>
            </a:extLst>
          </p:cNvPr>
          <p:cNvSpPr>
            <a:spLocks noGrp="1"/>
          </p:cNvSpPr>
          <p:nvPr>
            <p:ph type="sldNum" sz="quarter" idx="12"/>
          </p:nvPr>
        </p:nvSpPr>
        <p:spPr>
          <a:xfrm>
            <a:off x="11388724" y="6513484"/>
            <a:ext cx="605059" cy="206104"/>
          </a:xfrm>
        </p:spPr>
        <p:txBody>
          <a:bodyPr anchor="ctr">
            <a:normAutofit/>
          </a:bodyPr>
          <a:lstStyle/>
          <a:p>
            <a:pPr>
              <a:spcAft>
                <a:spcPts val="600"/>
              </a:spcAft>
            </a:pPr>
            <a:fld id="{3695011A-0747-491B-A9B2-3D4498438763}" type="slidenum">
              <a:rPr lang="nl-NL" smtClean="0"/>
              <a:pPr>
                <a:spcAft>
                  <a:spcPts val="600"/>
                </a:spcAft>
              </a:pPr>
              <a:t>14</a:t>
            </a:fld>
            <a:endParaRPr lang="nl-NL"/>
          </a:p>
        </p:txBody>
      </p:sp>
      <p:sp>
        <p:nvSpPr>
          <p:cNvPr id="2" name="Titel 1">
            <a:extLst>
              <a:ext uri="{FF2B5EF4-FFF2-40B4-BE49-F238E27FC236}">
                <a16:creationId xmlns:a16="http://schemas.microsoft.com/office/drawing/2014/main" id="{AC96BBC9-5AB0-4818-B7CD-7C0DCBA4841F}"/>
              </a:ext>
            </a:extLst>
          </p:cNvPr>
          <p:cNvSpPr>
            <a:spLocks noGrp="1"/>
          </p:cNvSpPr>
          <p:nvPr>
            <p:ph type="title"/>
          </p:nvPr>
        </p:nvSpPr>
        <p:spPr>
          <a:xfrm>
            <a:off x="793750" y="705226"/>
            <a:ext cx="10594976" cy="1314074"/>
          </a:xfrm>
        </p:spPr>
        <p:txBody>
          <a:bodyPr anchor="t">
            <a:normAutofit/>
          </a:bodyPr>
          <a:lstStyle/>
          <a:p>
            <a:r>
              <a:rPr lang="nl-NL" sz="2800" dirty="0"/>
              <a:t>Op welke wijze wil jij in de toekomst bijdragen aan het ondersteunen en faciliteren van integriteit binnen jouw corporatie?</a:t>
            </a:r>
          </a:p>
        </p:txBody>
      </p:sp>
      <p:pic>
        <p:nvPicPr>
          <p:cNvPr id="8" name="Afbeelding 7">
            <a:extLst>
              <a:ext uri="{FF2B5EF4-FFF2-40B4-BE49-F238E27FC236}">
                <a16:creationId xmlns:a16="http://schemas.microsoft.com/office/drawing/2014/main" id="{3FA9F478-3F35-4892-9309-AA05E2545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024" y="1655912"/>
            <a:ext cx="4666673" cy="4666673"/>
          </a:xfrm>
          <a:prstGeom prst="rect">
            <a:avLst/>
          </a:prstGeom>
        </p:spPr>
      </p:pic>
    </p:spTree>
    <p:extLst>
      <p:ext uri="{BB962C8B-B14F-4D97-AF65-F5344CB8AC3E}">
        <p14:creationId xmlns:p14="http://schemas.microsoft.com/office/powerpoint/2010/main" val="169274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88B6-3083-4469-A8AB-9543E20F4FF7}"/>
              </a:ext>
            </a:extLst>
          </p:cNvPr>
          <p:cNvSpPr>
            <a:spLocks noGrp="1"/>
          </p:cNvSpPr>
          <p:nvPr>
            <p:ph type="title"/>
          </p:nvPr>
        </p:nvSpPr>
        <p:spPr/>
        <p:txBody>
          <a:bodyPr/>
          <a:lstStyle/>
          <a:p>
            <a:r>
              <a:rPr lang="nl-NL" dirty="0"/>
              <a:t>Doel van vandaag</a:t>
            </a:r>
          </a:p>
        </p:txBody>
      </p:sp>
      <p:sp>
        <p:nvSpPr>
          <p:cNvPr id="3" name="Content Placeholder 2">
            <a:extLst>
              <a:ext uri="{FF2B5EF4-FFF2-40B4-BE49-F238E27FC236}">
                <a16:creationId xmlns:a16="http://schemas.microsoft.com/office/drawing/2014/main" id="{F56B5691-C2A4-4421-9786-59AB664E7DB4}"/>
              </a:ext>
            </a:extLst>
          </p:cNvPr>
          <p:cNvSpPr>
            <a:spLocks noGrp="1"/>
          </p:cNvSpPr>
          <p:nvPr>
            <p:ph idx="1"/>
          </p:nvPr>
        </p:nvSpPr>
        <p:spPr>
          <a:xfrm>
            <a:off x="791901" y="1911791"/>
            <a:ext cx="6311900" cy="3034417"/>
          </a:xfrm>
        </p:spPr>
        <p:txBody>
          <a:bodyPr/>
          <a:lstStyle/>
          <a:p>
            <a:pPr marL="342900" indent="-342900">
              <a:buFont typeface="Arial" panose="020B0604020202020204" pitchFamily="34" charset="0"/>
              <a:buChar char="•"/>
            </a:pPr>
            <a:r>
              <a:rPr lang="nl-NL" dirty="0"/>
              <a:t>Aandacht voor de hernieuwde ‘Handreiking integriteit voor woningcorporaties’</a:t>
            </a:r>
          </a:p>
          <a:p>
            <a:pPr marL="342900" indent="-342900">
              <a:buFont typeface="Arial" panose="020B0604020202020204" pitchFamily="34" charset="0"/>
              <a:buChar char="•"/>
            </a:pPr>
            <a:r>
              <a:rPr lang="nl-NL" dirty="0"/>
              <a:t>Aandacht voor integriteit en kennis van het begrip in de context van een woningcorporatie</a:t>
            </a:r>
          </a:p>
          <a:p>
            <a:pPr marL="342900" indent="-342900">
              <a:buFont typeface="Arial" panose="020B0604020202020204" pitchFamily="34" charset="0"/>
              <a:buChar char="•"/>
            </a:pPr>
            <a:r>
              <a:rPr lang="nl-NL" dirty="0"/>
              <a:t>Inzicht in hoe om te gaan met (</a:t>
            </a:r>
            <a:r>
              <a:rPr lang="nl-NL" dirty="0" err="1"/>
              <a:t>integriteits</a:t>
            </a:r>
            <a:r>
              <a:rPr lang="nl-NL" dirty="0"/>
              <a:t>)dilemma’s waar een medewerker van een woningcorporatie voor kan komen te staan</a:t>
            </a:r>
          </a:p>
        </p:txBody>
      </p:sp>
      <p:sp>
        <p:nvSpPr>
          <p:cNvPr id="4" name="Footer Placeholder 3">
            <a:extLst>
              <a:ext uri="{FF2B5EF4-FFF2-40B4-BE49-F238E27FC236}">
                <a16:creationId xmlns:a16="http://schemas.microsoft.com/office/drawing/2014/main" id="{02690972-E42D-4503-90EA-EC47066CF7FC}"/>
              </a:ext>
            </a:extLst>
          </p:cNvPr>
          <p:cNvSpPr>
            <a:spLocks noGrp="1"/>
          </p:cNvSpPr>
          <p:nvPr>
            <p:ph type="ftr" sz="quarter" idx="11"/>
          </p:nvPr>
        </p:nvSpPr>
        <p:spPr>
          <a:xfrm>
            <a:off x="791901" y="6513483"/>
            <a:ext cx="3240000" cy="206104"/>
          </a:xfrm>
        </p:spPr>
        <p:txBody>
          <a:bodyPr/>
          <a:lstStyle/>
          <a:p>
            <a:r>
              <a:rPr lang="nl-NL" dirty="0"/>
              <a:t>Openbaar</a:t>
            </a:r>
          </a:p>
        </p:txBody>
      </p:sp>
      <p:sp>
        <p:nvSpPr>
          <p:cNvPr id="5" name="Slide Number Placeholder 4">
            <a:extLst>
              <a:ext uri="{FF2B5EF4-FFF2-40B4-BE49-F238E27FC236}">
                <a16:creationId xmlns:a16="http://schemas.microsoft.com/office/drawing/2014/main" id="{7CA8C103-493D-4368-A6F5-3F37F55B5402}"/>
              </a:ext>
            </a:extLst>
          </p:cNvPr>
          <p:cNvSpPr>
            <a:spLocks noGrp="1"/>
          </p:cNvSpPr>
          <p:nvPr>
            <p:ph type="sldNum" sz="quarter" idx="12"/>
          </p:nvPr>
        </p:nvSpPr>
        <p:spPr/>
        <p:txBody>
          <a:bodyPr/>
          <a:lstStyle/>
          <a:p>
            <a:fld id="{3695011A-0747-491B-A9B2-3D4498438763}" type="slidenum">
              <a:rPr lang="nl-NL" smtClean="0"/>
              <a:t>2</a:t>
            </a:fld>
            <a:endParaRPr lang="nl-NL" dirty="0"/>
          </a:p>
        </p:txBody>
      </p:sp>
      <p:pic>
        <p:nvPicPr>
          <p:cNvPr id="8" name="Graphic 7" descr="Roos met effen opvulling">
            <a:extLst>
              <a:ext uri="{FF2B5EF4-FFF2-40B4-BE49-F238E27FC236}">
                <a16:creationId xmlns:a16="http://schemas.microsoft.com/office/drawing/2014/main" id="{50FE4A2A-AEA5-4B21-BEC6-6C90FB926F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58463" y="-22434"/>
            <a:ext cx="2535320" cy="2535320"/>
          </a:xfrm>
          <a:prstGeom prst="rect">
            <a:avLst/>
          </a:prstGeom>
          <a:effectLst>
            <a:outerShdw dist="152400" dir="2700000" algn="tl" rotWithShape="0">
              <a:srgbClr val="41B6E6"/>
            </a:outerShdw>
          </a:effectLst>
        </p:spPr>
      </p:pic>
      <p:sp>
        <p:nvSpPr>
          <p:cNvPr id="6" name="Tekstvak 5">
            <a:extLst>
              <a:ext uri="{FF2B5EF4-FFF2-40B4-BE49-F238E27FC236}">
                <a16:creationId xmlns:a16="http://schemas.microsoft.com/office/drawing/2014/main" id="{D62A60DE-6A2B-4DF6-8D93-EF4A9D37327C}"/>
              </a:ext>
            </a:extLst>
          </p:cNvPr>
          <p:cNvSpPr txBox="1"/>
          <p:nvPr/>
        </p:nvSpPr>
        <p:spPr>
          <a:xfrm>
            <a:off x="7624983" y="3828147"/>
            <a:ext cx="4368800" cy="1599788"/>
          </a:xfrm>
          <a:prstGeom prst="rect">
            <a:avLst/>
          </a:prstGeom>
          <a:noFill/>
        </p:spPr>
        <p:txBody>
          <a:bodyPr wrap="square" lIns="36000" tIns="36000" rIns="36000" bIns="36000" rtlCol="0">
            <a:spAutoFit/>
          </a:bodyPr>
          <a:lstStyle/>
          <a:p>
            <a:pPr algn="l"/>
            <a:r>
              <a:rPr lang="nl-NL" sz="2300" dirty="0"/>
              <a:t>En..</a:t>
            </a:r>
          </a:p>
          <a:p>
            <a:pPr marL="342900" indent="-342900" algn="l">
              <a:buFont typeface="Arial" panose="020B0604020202020204" pitchFamily="34" charset="0"/>
              <a:buChar char="•"/>
            </a:pPr>
            <a:r>
              <a:rPr lang="nl-NL" sz="2300" dirty="0"/>
              <a:t>Wat vandaag met elkaar besproken wordt, blijft tussen deze vier muren</a:t>
            </a:r>
          </a:p>
        </p:txBody>
      </p:sp>
    </p:spTree>
    <p:extLst>
      <p:ext uri="{BB962C8B-B14F-4D97-AF65-F5344CB8AC3E}">
        <p14:creationId xmlns:p14="http://schemas.microsoft.com/office/powerpoint/2010/main" val="1272468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103281B-5B1D-40B5-877D-0F96F7834A8C}"/>
              </a:ext>
            </a:extLst>
          </p:cNvPr>
          <p:cNvSpPr>
            <a:spLocks noGrp="1"/>
          </p:cNvSpPr>
          <p:nvPr>
            <p:ph idx="1"/>
          </p:nvPr>
        </p:nvSpPr>
        <p:spPr>
          <a:xfrm>
            <a:off x="791902" y="231830"/>
            <a:ext cx="4911725" cy="6375070"/>
          </a:xfrm>
        </p:spPr>
        <p:txBody>
          <a:bodyPr/>
          <a:lstStyle/>
          <a:p>
            <a:pPr marL="342900" indent="-342900">
              <a:buFont typeface="Arial" panose="020B0604020202020204" pitchFamily="34" charset="0"/>
              <a:buChar char="•"/>
            </a:pPr>
            <a:r>
              <a:rPr lang="nl-NL" dirty="0"/>
              <a:t>Tool A: basis van integriteit</a:t>
            </a:r>
          </a:p>
          <a:p>
            <a:pPr marL="342900" indent="-342900">
              <a:buFont typeface="Arial" panose="020B0604020202020204" pitchFamily="34" charset="0"/>
              <a:buChar char="•"/>
            </a:pPr>
            <a:r>
              <a:rPr lang="nl-NL" dirty="0"/>
              <a:t>Tool B: vuistregels voor integer handelen</a:t>
            </a:r>
          </a:p>
          <a:p>
            <a:pPr marL="342900" indent="-342900">
              <a:buFont typeface="Arial" panose="020B0604020202020204" pitchFamily="34" charset="0"/>
              <a:buChar char="•"/>
            </a:pPr>
            <a:r>
              <a:rPr lang="nl-NL" dirty="0"/>
              <a:t>Tool C: dilemmakaarten</a:t>
            </a:r>
          </a:p>
          <a:p>
            <a:pPr marL="342900" indent="-342900">
              <a:buFont typeface="Arial" panose="020B0604020202020204" pitchFamily="34" charset="0"/>
              <a:buChar char="•"/>
            </a:pPr>
            <a:r>
              <a:rPr lang="nl-NL" dirty="0"/>
              <a:t>Tool D: aandacht voor integriteit in de sollicitatieprocedure en bij indiensttreding</a:t>
            </a:r>
          </a:p>
          <a:p>
            <a:pPr marL="342900" indent="-342900">
              <a:buFont typeface="Arial" panose="020B0604020202020204" pitchFamily="34" charset="0"/>
              <a:buChar char="•"/>
            </a:pPr>
            <a:r>
              <a:rPr lang="nl-NL" dirty="0"/>
              <a:t>Tool E: integriteitsagenda</a:t>
            </a:r>
          </a:p>
          <a:p>
            <a:pPr marL="342900" indent="-342900">
              <a:buFont typeface="Arial" panose="020B0604020202020204" pitchFamily="34" charset="0"/>
              <a:buChar char="•"/>
            </a:pPr>
            <a:r>
              <a:rPr lang="nl-NL" dirty="0"/>
              <a:t>Tool F: red flags herkennen</a:t>
            </a:r>
          </a:p>
          <a:p>
            <a:pPr marL="342900" indent="-342900">
              <a:buFont typeface="Arial" panose="020B0604020202020204" pitchFamily="34" charset="0"/>
              <a:buChar char="•"/>
            </a:pPr>
            <a:r>
              <a:rPr lang="nl-NL" dirty="0"/>
              <a:t>Tool G: het melden van en omgang met een (vermoeden van een) integriteitsschending</a:t>
            </a:r>
          </a:p>
        </p:txBody>
      </p:sp>
      <p:sp>
        <p:nvSpPr>
          <p:cNvPr id="4" name="Tijdelijke aanduiding voor voettekst 3">
            <a:extLst>
              <a:ext uri="{FF2B5EF4-FFF2-40B4-BE49-F238E27FC236}">
                <a16:creationId xmlns:a16="http://schemas.microsoft.com/office/drawing/2014/main" id="{C02E853F-A8D6-41A6-B3C8-D5C790F90D32}"/>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84D26E09-C440-49F3-A261-9558AC96D517}"/>
              </a:ext>
            </a:extLst>
          </p:cNvPr>
          <p:cNvSpPr>
            <a:spLocks noGrp="1"/>
          </p:cNvSpPr>
          <p:nvPr>
            <p:ph type="sldNum" sz="quarter" idx="12"/>
          </p:nvPr>
        </p:nvSpPr>
        <p:spPr/>
        <p:txBody>
          <a:bodyPr/>
          <a:lstStyle/>
          <a:p>
            <a:fld id="{3695011A-0747-491B-A9B2-3D4498438763}" type="slidenum">
              <a:rPr lang="nl-NL" smtClean="0"/>
              <a:t>3</a:t>
            </a:fld>
            <a:endParaRPr lang="nl-NL" dirty="0"/>
          </a:p>
        </p:txBody>
      </p:sp>
      <p:pic>
        <p:nvPicPr>
          <p:cNvPr id="9" name="Afbeelding 8">
            <a:extLst>
              <a:ext uri="{FF2B5EF4-FFF2-40B4-BE49-F238E27FC236}">
                <a16:creationId xmlns:a16="http://schemas.microsoft.com/office/drawing/2014/main" id="{78B4EC45-7746-420A-BD97-E44DAE09DA55}"/>
              </a:ext>
            </a:extLst>
          </p:cNvPr>
          <p:cNvPicPr>
            <a:picLocks noChangeAspect="1"/>
          </p:cNvPicPr>
          <p:nvPr/>
        </p:nvPicPr>
        <p:blipFill>
          <a:blip r:embed="rId3"/>
          <a:stretch>
            <a:fillRect/>
          </a:stretch>
        </p:blipFill>
        <p:spPr>
          <a:xfrm>
            <a:off x="5867400" y="1"/>
            <a:ext cx="6324600" cy="6838728"/>
          </a:xfrm>
          <a:prstGeom prst="rect">
            <a:avLst/>
          </a:prstGeom>
        </p:spPr>
      </p:pic>
    </p:spTree>
    <p:extLst>
      <p:ext uri="{BB962C8B-B14F-4D97-AF65-F5344CB8AC3E}">
        <p14:creationId xmlns:p14="http://schemas.microsoft.com/office/powerpoint/2010/main" val="299234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9F93A-C66A-402A-AD58-2B1964035F6B}"/>
              </a:ext>
            </a:extLst>
          </p:cNvPr>
          <p:cNvSpPr>
            <a:spLocks noGrp="1"/>
          </p:cNvSpPr>
          <p:nvPr>
            <p:ph type="title"/>
          </p:nvPr>
        </p:nvSpPr>
        <p:spPr>
          <a:xfrm>
            <a:off x="798512" y="502157"/>
            <a:ext cx="10594976" cy="540000"/>
          </a:xfrm>
        </p:spPr>
        <p:txBody>
          <a:bodyPr/>
          <a:lstStyle/>
          <a:p>
            <a:r>
              <a:rPr lang="nl-NL" dirty="0"/>
              <a:t>Basis van integriteit (tool A)</a:t>
            </a:r>
          </a:p>
        </p:txBody>
      </p:sp>
      <p:sp>
        <p:nvSpPr>
          <p:cNvPr id="3" name="Tijdelijke aanduiding voor inhoud 2">
            <a:extLst>
              <a:ext uri="{FF2B5EF4-FFF2-40B4-BE49-F238E27FC236}">
                <a16:creationId xmlns:a16="http://schemas.microsoft.com/office/drawing/2014/main" id="{F537841F-FD72-465B-BD56-F123FA3B85AC}"/>
              </a:ext>
            </a:extLst>
          </p:cNvPr>
          <p:cNvSpPr>
            <a:spLocks noGrp="1"/>
          </p:cNvSpPr>
          <p:nvPr>
            <p:ph idx="1"/>
          </p:nvPr>
        </p:nvSpPr>
        <p:spPr>
          <a:xfrm>
            <a:off x="798512" y="1395397"/>
            <a:ext cx="10594975" cy="3996905"/>
          </a:xfrm>
        </p:spPr>
        <p:txBody>
          <a:bodyPr/>
          <a:lstStyle/>
          <a:p>
            <a:pPr marL="342900" indent="-342900">
              <a:buFont typeface="Arial" panose="020B0604020202020204" pitchFamily="34" charset="0"/>
              <a:buChar char="•"/>
            </a:pPr>
            <a:r>
              <a:rPr lang="nl-NL" dirty="0"/>
              <a:t>De term integriteit is afgeleid van het Latijn ‘</a:t>
            </a:r>
            <a:r>
              <a:rPr lang="nl-NL" dirty="0" err="1"/>
              <a:t>integritas</a:t>
            </a:r>
            <a:r>
              <a:rPr lang="nl-NL" dirty="0"/>
              <a:t>’. Dit betekent ‘zuiverheid’ en ‘ongeschondenheid’.</a:t>
            </a:r>
          </a:p>
          <a:p>
            <a:pPr marL="342900" indent="-342900">
              <a:buFont typeface="Arial" panose="020B0604020202020204" pitchFamily="34" charset="0"/>
              <a:buChar char="•"/>
            </a:pPr>
            <a:r>
              <a:rPr lang="nl-NL" dirty="0"/>
              <a:t>Er wordt vaak gesproken over ‘morele onkreukbaarheid’, ‘handelen volgens wet- en regelgeving’.</a:t>
            </a:r>
          </a:p>
          <a:p>
            <a:pPr marL="342900" indent="-342900">
              <a:buFont typeface="Arial" panose="020B0604020202020204" pitchFamily="34" charset="0"/>
              <a:buChar char="•"/>
            </a:pPr>
            <a:r>
              <a:rPr lang="nl-NL" dirty="0"/>
              <a:t>De definities zijn abstract en vaak ééndimensionaal. </a:t>
            </a:r>
          </a:p>
          <a:p>
            <a:pPr marL="342900" indent="-342900">
              <a:buFont typeface="Arial" panose="020B0604020202020204" pitchFamily="34" charset="0"/>
              <a:buChar char="•"/>
            </a:pPr>
            <a:r>
              <a:rPr lang="nl-NL" dirty="0"/>
              <a:t>Een verkenning van het veranderende integriteitsbegrip.</a:t>
            </a:r>
          </a:p>
        </p:txBody>
      </p:sp>
      <p:sp>
        <p:nvSpPr>
          <p:cNvPr id="4" name="Tijdelijke aanduiding voor voettekst 3">
            <a:extLst>
              <a:ext uri="{FF2B5EF4-FFF2-40B4-BE49-F238E27FC236}">
                <a16:creationId xmlns:a16="http://schemas.microsoft.com/office/drawing/2014/main" id="{EECB9EDB-C994-4DF9-9F2F-5BF82C679BB7}"/>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419934CE-BC33-4C93-9F70-71E75E31946F}"/>
              </a:ext>
            </a:extLst>
          </p:cNvPr>
          <p:cNvSpPr>
            <a:spLocks noGrp="1"/>
          </p:cNvSpPr>
          <p:nvPr>
            <p:ph type="sldNum" sz="quarter" idx="12"/>
          </p:nvPr>
        </p:nvSpPr>
        <p:spPr/>
        <p:txBody>
          <a:bodyPr/>
          <a:lstStyle/>
          <a:p>
            <a:fld id="{3695011A-0747-491B-A9B2-3D4498438763}" type="slidenum">
              <a:rPr lang="nl-NL" smtClean="0"/>
              <a:t>4</a:t>
            </a:fld>
            <a:endParaRPr lang="nl-NL" dirty="0"/>
          </a:p>
        </p:txBody>
      </p:sp>
      <p:pic>
        <p:nvPicPr>
          <p:cNvPr id="11" name="Afbeelding 10">
            <a:extLst>
              <a:ext uri="{FF2B5EF4-FFF2-40B4-BE49-F238E27FC236}">
                <a16:creationId xmlns:a16="http://schemas.microsoft.com/office/drawing/2014/main" id="{B4537C0D-6B4B-448D-BBB7-60B415A25DEE}"/>
              </a:ext>
            </a:extLst>
          </p:cNvPr>
          <p:cNvPicPr>
            <a:picLocks noChangeAspect="1"/>
          </p:cNvPicPr>
          <p:nvPr/>
        </p:nvPicPr>
        <p:blipFill>
          <a:blip r:embed="rId3"/>
          <a:stretch>
            <a:fillRect/>
          </a:stretch>
        </p:blipFill>
        <p:spPr>
          <a:xfrm>
            <a:off x="9208413" y="4505202"/>
            <a:ext cx="2983587" cy="2352798"/>
          </a:xfrm>
          <a:prstGeom prst="rect">
            <a:avLst/>
          </a:prstGeom>
        </p:spPr>
      </p:pic>
      <p:pic>
        <p:nvPicPr>
          <p:cNvPr id="1028" name="Picture 4" descr="Afvallen en zwart wit denken? – Solide Kracht – Podcast – Podtail">
            <a:extLst>
              <a:ext uri="{FF2B5EF4-FFF2-40B4-BE49-F238E27FC236}">
                <a16:creationId xmlns:a16="http://schemas.microsoft.com/office/drawing/2014/main" id="{FF32E3AD-FDCF-4997-98E6-2A2E1B0BD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17" y="4462162"/>
            <a:ext cx="2257425" cy="225742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1FEAB466-F14A-4EAA-94C4-11061E316EEF}"/>
              </a:ext>
            </a:extLst>
          </p:cNvPr>
          <p:cNvSpPr txBox="1"/>
          <p:nvPr/>
        </p:nvSpPr>
        <p:spPr>
          <a:xfrm>
            <a:off x="2602213" y="5205906"/>
            <a:ext cx="6827537" cy="384968"/>
          </a:xfrm>
          <a:prstGeom prst="rect">
            <a:avLst/>
          </a:prstGeom>
          <a:noFill/>
        </p:spPr>
        <p:txBody>
          <a:bodyPr wrap="square" lIns="36000" tIns="36000" rIns="36000" bIns="36000" rtlCol="0">
            <a:spAutoFit/>
          </a:bodyPr>
          <a:lstStyle/>
          <a:p>
            <a:pPr algn="l"/>
            <a:r>
              <a:rPr lang="nl-NL" dirty="0"/>
              <a:t>Een beetje integer kan niet?	Een beetje integer kan wel!</a:t>
            </a:r>
          </a:p>
        </p:txBody>
      </p:sp>
      <p:cxnSp>
        <p:nvCxnSpPr>
          <p:cNvPr id="15" name="Rechte verbindingslijn met pijl 14">
            <a:extLst>
              <a:ext uri="{FF2B5EF4-FFF2-40B4-BE49-F238E27FC236}">
                <a16:creationId xmlns:a16="http://schemas.microsoft.com/office/drawing/2014/main" id="{44DB3229-39C7-4B4A-9671-333F51FA3A9D}"/>
              </a:ext>
            </a:extLst>
          </p:cNvPr>
          <p:cNvCxnSpPr>
            <a:cxnSpLocks/>
          </p:cNvCxnSpPr>
          <p:nvPr/>
        </p:nvCxnSpPr>
        <p:spPr bwMode="auto">
          <a:xfrm>
            <a:off x="2602213" y="5398390"/>
            <a:ext cx="3169937" cy="0"/>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986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6BBC9-5AB0-4818-B7CD-7C0DCBA4841F}"/>
              </a:ext>
            </a:extLst>
          </p:cNvPr>
          <p:cNvSpPr>
            <a:spLocks noGrp="1"/>
          </p:cNvSpPr>
          <p:nvPr>
            <p:ph type="title"/>
          </p:nvPr>
        </p:nvSpPr>
        <p:spPr/>
        <p:txBody>
          <a:bodyPr/>
          <a:lstStyle/>
          <a:p>
            <a:r>
              <a:rPr lang="nl-NL" sz="2800" dirty="0"/>
              <a:t>Op welke wijze draag jij bij aan een integere organisatiecultuur binnen jouw corporatie?</a:t>
            </a:r>
          </a:p>
        </p:txBody>
      </p:sp>
      <p:sp>
        <p:nvSpPr>
          <p:cNvPr id="3" name="Tijdelijke aanduiding voor inhoud 2">
            <a:extLst>
              <a:ext uri="{FF2B5EF4-FFF2-40B4-BE49-F238E27FC236}">
                <a16:creationId xmlns:a16="http://schemas.microsoft.com/office/drawing/2014/main" id="{862D0F71-0A10-4DD9-9ACE-BDF0B9D5A322}"/>
              </a:ext>
            </a:extLst>
          </p:cNvPr>
          <p:cNvSpPr>
            <a:spLocks noGrp="1"/>
          </p:cNvSpPr>
          <p:nvPr>
            <p:ph idx="1"/>
          </p:nvPr>
        </p:nvSpPr>
        <p:spPr/>
        <p:txBody>
          <a:bodyPr/>
          <a:lstStyle/>
          <a:p>
            <a:pPr marL="342900" indent="-342900">
              <a:buFont typeface="Arial" panose="020B0604020202020204" pitchFamily="34" charset="0"/>
              <a:buChar char="•"/>
            </a:pPr>
            <a:r>
              <a:rPr lang="nl-NL" dirty="0"/>
              <a:t>Ga naar </a:t>
            </a:r>
            <a:r>
              <a:rPr lang="nl-NL" dirty="0">
                <a:hlinkClick r:id="rId3"/>
              </a:rPr>
              <a:t>menti.com </a:t>
            </a:r>
            <a:r>
              <a:rPr lang="nl-NL" dirty="0"/>
              <a:t>en vul de code: 8207 8778 in.</a:t>
            </a:r>
          </a:p>
          <a:p>
            <a:pPr marL="342900" indent="-342900">
              <a:buFont typeface="Arial" panose="020B0604020202020204" pitchFamily="34" charset="0"/>
              <a:buChar char="•"/>
            </a:pPr>
            <a:r>
              <a:rPr lang="nl-NL" dirty="0"/>
              <a:t>Of scan de QR-code.</a:t>
            </a:r>
          </a:p>
        </p:txBody>
      </p:sp>
      <p:sp>
        <p:nvSpPr>
          <p:cNvPr id="4" name="Tijdelijke aanduiding voor voettekst 3">
            <a:extLst>
              <a:ext uri="{FF2B5EF4-FFF2-40B4-BE49-F238E27FC236}">
                <a16:creationId xmlns:a16="http://schemas.microsoft.com/office/drawing/2014/main" id="{340C24B7-5238-4B96-9E58-365153AF708C}"/>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D7CD3F15-C452-447B-9FDC-3D4DE2E6282E}"/>
              </a:ext>
            </a:extLst>
          </p:cNvPr>
          <p:cNvSpPr>
            <a:spLocks noGrp="1"/>
          </p:cNvSpPr>
          <p:nvPr>
            <p:ph type="sldNum" sz="quarter" idx="12"/>
          </p:nvPr>
        </p:nvSpPr>
        <p:spPr/>
        <p:txBody>
          <a:bodyPr/>
          <a:lstStyle/>
          <a:p>
            <a:fld id="{3695011A-0747-491B-A9B2-3D4498438763}" type="slidenum">
              <a:rPr lang="nl-NL" smtClean="0"/>
              <a:t>5</a:t>
            </a:fld>
            <a:endParaRPr lang="nl-NL" dirty="0"/>
          </a:p>
        </p:txBody>
      </p:sp>
      <p:pic>
        <p:nvPicPr>
          <p:cNvPr id="7" name="Afbeelding 6">
            <a:extLst>
              <a:ext uri="{FF2B5EF4-FFF2-40B4-BE49-F238E27FC236}">
                <a16:creationId xmlns:a16="http://schemas.microsoft.com/office/drawing/2014/main" id="{444DB51D-382F-427B-8B10-F3E233F66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193" y="2219975"/>
            <a:ext cx="4198060" cy="4198060"/>
          </a:xfrm>
          <a:prstGeom prst="rect">
            <a:avLst/>
          </a:prstGeom>
        </p:spPr>
      </p:pic>
    </p:spTree>
    <p:extLst>
      <p:ext uri="{BB962C8B-B14F-4D97-AF65-F5344CB8AC3E}">
        <p14:creationId xmlns:p14="http://schemas.microsoft.com/office/powerpoint/2010/main" val="1231304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72EEB5-6D9D-479F-9485-1A7FDF63C7E6}"/>
              </a:ext>
            </a:extLst>
          </p:cNvPr>
          <p:cNvSpPr>
            <a:spLocks noGrp="1"/>
          </p:cNvSpPr>
          <p:nvPr>
            <p:ph type="title"/>
          </p:nvPr>
        </p:nvSpPr>
        <p:spPr>
          <a:xfrm>
            <a:off x="893502" y="454971"/>
            <a:ext cx="10594976" cy="540000"/>
          </a:xfrm>
        </p:spPr>
        <p:txBody>
          <a:bodyPr/>
          <a:lstStyle/>
          <a:p>
            <a:r>
              <a:rPr lang="nl-NL" dirty="0"/>
              <a:t>Dilemma’s - de spelregels</a:t>
            </a:r>
          </a:p>
        </p:txBody>
      </p:sp>
      <p:sp>
        <p:nvSpPr>
          <p:cNvPr id="3" name="Tijdelijke aanduiding voor inhoud 2">
            <a:extLst>
              <a:ext uri="{FF2B5EF4-FFF2-40B4-BE49-F238E27FC236}">
                <a16:creationId xmlns:a16="http://schemas.microsoft.com/office/drawing/2014/main" id="{C0DCE290-E842-449C-A2B0-4E761E964BC6}"/>
              </a:ext>
            </a:extLst>
          </p:cNvPr>
          <p:cNvSpPr>
            <a:spLocks noGrp="1"/>
          </p:cNvSpPr>
          <p:nvPr>
            <p:ph idx="1"/>
          </p:nvPr>
        </p:nvSpPr>
        <p:spPr>
          <a:xfrm>
            <a:off x="893502" y="1349267"/>
            <a:ext cx="10594975" cy="3996905"/>
          </a:xfrm>
        </p:spPr>
        <p:txBody>
          <a:bodyPr/>
          <a:lstStyle/>
          <a:p>
            <a:pPr marL="342900" indent="-342900">
              <a:buFont typeface="Arial" panose="020B0604020202020204" pitchFamily="34" charset="0"/>
              <a:buChar char="•"/>
            </a:pPr>
            <a:r>
              <a:rPr lang="nl-NL" b="1" dirty="0"/>
              <a:t>Wissel argumenten uit. </a:t>
            </a:r>
            <a:r>
              <a:rPr lang="nl-NL" dirty="0"/>
              <a:t>‘Ik zou dit doen, want?’</a:t>
            </a:r>
          </a:p>
          <a:p>
            <a:endParaRPr lang="nl-NL" dirty="0"/>
          </a:p>
          <a:p>
            <a:pPr marL="342900" indent="-342900">
              <a:buFont typeface="Arial" panose="020B0604020202020204" pitchFamily="34" charset="0"/>
              <a:buChar char="•"/>
            </a:pPr>
            <a:r>
              <a:rPr lang="nl-NL" b="1" dirty="0"/>
              <a:t>Wat is hierin bepalend voor jou? </a:t>
            </a:r>
            <a:r>
              <a:rPr lang="nl-NL" dirty="0"/>
              <a:t>Denk hierbij aan onderbuikgevoel, de regels, cultuur ‘hoe we het hier doen’.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endParaRPr lang="nl-NL" dirty="0"/>
          </a:p>
          <a:p>
            <a:pPr marL="342900" indent="-342900">
              <a:buFont typeface="Arial" panose="020B0604020202020204" pitchFamily="34" charset="0"/>
              <a:buChar char="•"/>
            </a:pPr>
            <a:r>
              <a:rPr lang="nl-NL" b="1" dirty="0"/>
              <a:t>Bespreek dit met elkaar. </a:t>
            </a:r>
          </a:p>
          <a:p>
            <a:pPr marL="342900" indent="-342900">
              <a:buFont typeface="Arial" panose="020B0604020202020204" pitchFamily="34" charset="0"/>
              <a:buChar char="•"/>
            </a:pPr>
            <a:r>
              <a:rPr lang="nl-NL" b="1" dirty="0"/>
              <a:t>NB. Wat vandaag met elkaar besproken wordt, blijft tussen deze vier muren.</a:t>
            </a:r>
          </a:p>
        </p:txBody>
      </p:sp>
      <p:sp>
        <p:nvSpPr>
          <p:cNvPr id="4" name="Tijdelijke aanduiding voor voettekst 3">
            <a:extLst>
              <a:ext uri="{FF2B5EF4-FFF2-40B4-BE49-F238E27FC236}">
                <a16:creationId xmlns:a16="http://schemas.microsoft.com/office/drawing/2014/main" id="{F3502AF0-19B5-4A8D-BC48-91DAA0D87C4A}"/>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849773C0-9CC0-453A-93AA-45A76CB50549}"/>
              </a:ext>
            </a:extLst>
          </p:cNvPr>
          <p:cNvSpPr>
            <a:spLocks noGrp="1"/>
          </p:cNvSpPr>
          <p:nvPr>
            <p:ph type="sldNum" sz="quarter" idx="12"/>
          </p:nvPr>
        </p:nvSpPr>
        <p:spPr/>
        <p:txBody>
          <a:bodyPr/>
          <a:lstStyle/>
          <a:p>
            <a:fld id="{3695011A-0747-491B-A9B2-3D4498438763}" type="slidenum">
              <a:rPr lang="nl-NL" smtClean="0"/>
              <a:t>6</a:t>
            </a:fld>
            <a:endParaRPr lang="nl-NL" dirty="0"/>
          </a:p>
        </p:txBody>
      </p:sp>
    </p:spTree>
    <p:extLst>
      <p:ext uri="{BB962C8B-B14F-4D97-AF65-F5344CB8AC3E}">
        <p14:creationId xmlns:p14="http://schemas.microsoft.com/office/powerpoint/2010/main" val="359600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15000" b="-15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3C934-AFF0-4EB4-923C-CC9555FCA7CB}"/>
              </a:ext>
            </a:extLst>
          </p:cNvPr>
          <p:cNvSpPr>
            <a:spLocks noGrp="1"/>
          </p:cNvSpPr>
          <p:nvPr>
            <p:ph type="title"/>
          </p:nvPr>
        </p:nvSpPr>
        <p:spPr>
          <a:xfrm>
            <a:off x="791902" y="265415"/>
            <a:ext cx="10594976" cy="540000"/>
          </a:xfrm>
        </p:spPr>
        <p:txBody>
          <a:bodyPr/>
          <a:lstStyle/>
          <a:p>
            <a:r>
              <a:rPr lang="nl-NL" sz="3600" dirty="0"/>
              <a:t>Dilemma 1: de plaatselijke aannemer (1)</a:t>
            </a:r>
          </a:p>
        </p:txBody>
      </p:sp>
      <p:sp>
        <p:nvSpPr>
          <p:cNvPr id="3" name="Tijdelijke aanduiding voor inhoud 2">
            <a:extLst>
              <a:ext uri="{FF2B5EF4-FFF2-40B4-BE49-F238E27FC236}">
                <a16:creationId xmlns:a16="http://schemas.microsoft.com/office/drawing/2014/main" id="{F902FF25-9677-4D50-A13B-D79511EF623C}"/>
              </a:ext>
            </a:extLst>
          </p:cNvPr>
          <p:cNvSpPr>
            <a:spLocks noGrp="1"/>
          </p:cNvSpPr>
          <p:nvPr>
            <p:ph idx="1"/>
          </p:nvPr>
        </p:nvSpPr>
        <p:spPr>
          <a:xfrm>
            <a:off x="791902" y="1660996"/>
            <a:ext cx="10594975" cy="3996905"/>
          </a:xfrm>
        </p:spPr>
        <p:txBody>
          <a:bodyPr/>
          <a:lstStyle/>
          <a:p>
            <a:r>
              <a:rPr lang="nl-NL" sz="2000" dirty="0"/>
              <a:t>Je bent al jarenlang </a:t>
            </a:r>
            <a:r>
              <a:rPr lang="nl-NL" sz="2000" b="1" dirty="0"/>
              <a:t>strategisch adviseur</a:t>
            </a:r>
            <a:r>
              <a:rPr lang="nl-NL" sz="2000" dirty="0"/>
              <a:t> </a:t>
            </a:r>
            <a:r>
              <a:rPr lang="nl-NL" sz="2000"/>
              <a:t>bij jouw </a:t>
            </a:r>
            <a:r>
              <a:rPr lang="nl-NL" sz="2000" dirty="0"/>
              <a:t>woningcorporatie. Je werkt al bijna 5 jaar samen met de directeur-bestuurder en voorziet hem van advies en ondersteuning. Jullie hebben een goede band en hij vertrouwt je volledig.</a:t>
            </a:r>
            <a:br>
              <a:rPr lang="nl-NL" sz="2000" dirty="0"/>
            </a:br>
            <a:endParaRPr lang="nl-NL" sz="2000" dirty="0"/>
          </a:p>
          <a:p>
            <a:r>
              <a:rPr lang="nl-NL" sz="2000" dirty="0"/>
              <a:t>Momenteel is jouw corporatie bezig met de ontwikkeling van een groot appartementencomplex in de binnenstad. Jouw corporatie is nog op zoek naar een aannemer voor het ambitieuze project. De directeur-bestuurder laat aan je weten dat hij nog wel een plaatselijke aannemer kent die volgens hem een ‘zeer betrouwbare partner’ is. Je weet dat deze aannemer tevens een goede bekende van de directeur -bestuurder is.</a:t>
            </a:r>
          </a:p>
          <a:p>
            <a:pPr marL="342900" indent="-342900">
              <a:buFont typeface="Arial" panose="020B0604020202020204" pitchFamily="34" charset="0"/>
              <a:buChar char="•"/>
            </a:pPr>
            <a:r>
              <a:rPr lang="nl-NL" sz="2000" dirty="0"/>
              <a:t>Wat doe je?</a:t>
            </a:r>
          </a:p>
          <a:p>
            <a:endParaRPr lang="nl-NL" sz="2000" dirty="0"/>
          </a:p>
        </p:txBody>
      </p:sp>
      <p:sp>
        <p:nvSpPr>
          <p:cNvPr id="4" name="Tijdelijke aanduiding voor voettekst 3">
            <a:extLst>
              <a:ext uri="{FF2B5EF4-FFF2-40B4-BE49-F238E27FC236}">
                <a16:creationId xmlns:a16="http://schemas.microsoft.com/office/drawing/2014/main" id="{549B0149-C401-40A7-9AB0-ED21631396B8}"/>
              </a:ext>
            </a:extLst>
          </p:cNvPr>
          <p:cNvSpPr>
            <a:spLocks noGrp="1"/>
          </p:cNvSpPr>
          <p:nvPr>
            <p:ph type="ftr" sz="quarter" idx="11"/>
          </p:nvPr>
        </p:nvSpPr>
        <p:spPr/>
        <p:txBody>
          <a:bodyPr/>
          <a:lstStyle/>
          <a:p>
            <a:r>
              <a:rPr lang="nl-NL" dirty="0"/>
              <a:t>Openbaar</a:t>
            </a:r>
          </a:p>
        </p:txBody>
      </p:sp>
      <p:sp>
        <p:nvSpPr>
          <p:cNvPr id="5" name="Tijdelijke aanduiding voor dianummer 4">
            <a:extLst>
              <a:ext uri="{FF2B5EF4-FFF2-40B4-BE49-F238E27FC236}">
                <a16:creationId xmlns:a16="http://schemas.microsoft.com/office/drawing/2014/main" id="{DA1D0749-1504-43EE-A8FD-2EE3C7997C84}"/>
              </a:ext>
            </a:extLst>
          </p:cNvPr>
          <p:cNvSpPr>
            <a:spLocks noGrp="1"/>
          </p:cNvSpPr>
          <p:nvPr>
            <p:ph type="sldNum" sz="quarter" idx="12"/>
          </p:nvPr>
        </p:nvSpPr>
        <p:spPr/>
        <p:txBody>
          <a:bodyPr/>
          <a:lstStyle/>
          <a:p>
            <a:fld id="{3695011A-0747-491B-A9B2-3D4498438763}" type="slidenum">
              <a:rPr lang="nl-NL" smtClean="0"/>
              <a:t>7</a:t>
            </a:fld>
            <a:endParaRPr lang="nl-NL" dirty="0"/>
          </a:p>
        </p:txBody>
      </p:sp>
    </p:spTree>
    <p:extLst>
      <p:ext uri="{BB962C8B-B14F-4D97-AF65-F5344CB8AC3E}">
        <p14:creationId xmlns:p14="http://schemas.microsoft.com/office/powerpoint/2010/main" val="4256874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15000" b="-15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3C934-AFF0-4EB4-923C-CC9555FCA7CB}"/>
              </a:ext>
            </a:extLst>
          </p:cNvPr>
          <p:cNvSpPr>
            <a:spLocks noGrp="1"/>
          </p:cNvSpPr>
          <p:nvPr>
            <p:ph type="title"/>
          </p:nvPr>
        </p:nvSpPr>
        <p:spPr>
          <a:xfrm>
            <a:off x="791902" y="265415"/>
            <a:ext cx="10594976" cy="540000"/>
          </a:xfrm>
        </p:spPr>
        <p:txBody>
          <a:bodyPr/>
          <a:lstStyle/>
          <a:p>
            <a:r>
              <a:rPr lang="nl-NL" dirty="0"/>
              <a:t>De plaatselijke aannemer (2)</a:t>
            </a:r>
          </a:p>
        </p:txBody>
      </p:sp>
      <p:sp>
        <p:nvSpPr>
          <p:cNvPr id="3" name="Tijdelijke aanduiding voor inhoud 2">
            <a:extLst>
              <a:ext uri="{FF2B5EF4-FFF2-40B4-BE49-F238E27FC236}">
                <a16:creationId xmlns:a16="http://schemas.microsoft.com/office/drawing/2014/main" id="{F902FF25-9677-4D50-A13B-D79511EF623C}"/>
              </a:ext>
            </a:extLst>
          </p:cNvPr>
          <p:cNvSpPr>
            <a:spLocks noGrp="1"/>
          </p:cNvSpPr>
          <p:nvPr>
            <p:ph idx="1"/>
          </p:nvPr>
        </p:nvSpPr>
        <p:spPr>
          <a:xfrm>
            <a:off x="791902" y="1193601"/>
            <a:ext cx="10594975" cy="3996905"/>
          </a:xfrm>
        </p:spPr>
        <p:txBody>
          <a:bodyPr/>
          <a:lstStyle/>
          <a:p>
            <a:r>
              <a:rPr lang="nl-NL" sz="2000" dirty="0"/>
              <a:t>De directeur-bestuurder heeft besloten dat hij de aannemer graag wil voor dit ambitieuze project. De directeur-bestuurder geeft bij jou als </a:t>
            </a:r>
            <a:r>
              <a:rPr lang="nl-NL" sz="2000" b="1" dirty="0"/>
              <a:t>strategisch adviseur </a:t>
            </a:r>
            <a:r>
              <a:rPr lang="nl-NL" sz="2000" dirty="0"/>
              <a:t>aan dat je de projectleider nadrukkelijk moet laten weten dat hij nog wel iemand kent waar hij goede ervaringen mee heeft. Jij moet benadrukken dat deze aannemer écht waar levert voor zijn geld. De directeur-bestuurder laat jou weten dat de projectleider natuurlijk meerdere offertes moet opvragen, maar dat hij wel weet wie de meest geschikte kandidaat is. </a:t>
            </a:r>
          </a:p>
          <a:p>
            <a:pPr marL="342900" indent="-342900">
              <a:buFont typeface="Arial" panose="020B0604020202020204" pitchFamily="34" charset="0"/>
              <a:buChar char="•"/>
            </a:pPr>
            <a:r>
              <a:rPr lang="nl-NL" sz="2000" dirty="0"/>
              <a:t>Wat doe je als strategisch adviseur? </a:t>
            </a:r>
          </a:p>
          <a:p>
            <a:endParaRPr lang="nl-NL" sz="2000" dirty="0"/>
          </a:p>
          <a:p>
            <a:r>
              <a:rPr lang="nl-NL" sz="2000" dirty="0"/>
              <a:t>Je hebt besloten om de boodschap van de directeur-bestuurder nadrukkelijk over te brengen aan de projectleider.</a:t>
            </a:r>
          </a:p>
          <a:p>
            <a:pPr marL="342900" indent="-342900">
              <a:buFont typeface="Arial" panose="020B0604020202020204" pitchFamily="34" charset="0"/>
              <a:buChar char="•"/>
            </a:pPr>
            <a:r>
              <a:rPr lang="nl-NL" sz="2000" dirty="0"/>
              <a:t>Hoe reageer je als </a:t>
            </a:r>
            <a:r>
              <a:rPr lang="nl-NL" sz="2000" b="1" dirty="0"/>
              <a:t>projectleider</a:t>
            </a:r>
            <a:r>
              <a:rPr lang="nl-NL" sz="2000" dirty="0"/>
              <a:t>?</a:t>
            </a:r>
          </a:p>
          <a:p>
            <a:endParaRPr lang="nl-NL" sz="2000" dirty="0"/>
          </a:p>
        </p:txBody>
      </p:sp>
      <p:sp>
        <p:nvSpPr>
          <p:cNvPr id="4" name="Tijdelijke aanduiding voor voettekst 3">
            <a:extLst>
              <a:ext uri="{FF2B5EF4-FFF2-40B4-BE49-F238E27FC236}">
                <a16:creationId xmlns:a16="http://schemas.microsoft.com/office/drawing/2014/main" id="{549B0149-C401-40A7-9AB0-ED21631396B8}"/>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DA1D0749-1504-43EE-A8FD-2EE3C7997C84}"/>
              </a:ext>
            </a:extLst>
          </p:cNvPr>
          <p:cNvSpPr>
            <a:spLocks noGrp="1"/>
          </p:cNvSpPr>
          <p:nvPr>
            <p:ph type="sldNum" sz="quarter" idx="12"/>
          </p:nvPr>
        </p:nvSpPr>
        <p:spPr/>
        <p:txBody>
          <a:bodyPr/>
          <a:lstStyle/>
          <a:p>
            <a:fld id="{3695011A-0747-491B-A9B2-3D4498438763}" type="slidenum">
              <a:rPr lang="nl-NL" smtClean="0"/>
              <a:t>8</a:t>
            </a:fld>
            <a:endParaRPr lang="nl-NL" dirty="0"/>
          </a:p>
        </p:txBody>
      </p:sp>
    </p:spTree>
    <p:extLst>
      <p:ext uri="{BB962C8B-B14F-4D97-AF65-F5344CB8AC3E}">
        <p14:creationId xmlns:p14="http://schemas.microsoft.com/office/powerpoint/2010/main" val="3427988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15000" b="-15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3C934-AFF0-4EB4-923C-CC9555FCA7CB}"/>
              </a:ext>
            </a:extLst>
          </p:cNvPr>
          <p:cNvSpPr>
            <a:spLocks noGrp="1"/>
          </p:cNvSpPr>
          <p:nvPr>
            <p:ph type="title"/>
          </p:nvPr>
        </p:nvSpPr>
        <p:spPr>
          <a:xfrm>
            <a:off x="791902" y="265415"/>
            <a:ext cx="10594976" cy="540000"/>
          </a:xfrm>
        </p:spPr>
        <p:txBody>
          <a:bodyPr/>
          <a:lstStyle/>
          <a:p>
            <a:r>
              <a:rPr lang="nl-NL" dirty="0"/>
              <a:t>De plaatselijke aannemer (3)</a:t>
            </a:r>
          </a:p>
        </p:txBody>
      </p:sp>
      <p:sp>
        <p:nvSpPr>
          <p:cNvPr id="3" name="Tijdelijke aanduiding voor inhoud 2">
            <a:extLst>
              <a:ext uri="{FF2B5EF4-FFF2-40B4-BE49-F238E27FC236}">
                <a16:creationId xmlns:a16="http://schemas.microsoft.com/office/drawing/2014/main" id="{F902FF25-9677-4D50-A13B-D79511EF623C}"/>
              </a:ext>
            </a:extLst>
          </p:cNvPr>
          <p:cNvSpPr>
            <a:spLocks noGrp="1"/>
          </p:cNvSpPr>
          <p:nvPr>
            <p:ph idx="1"/>
          </p:nvPr>
        </p:nvSpPr>
        <p:spPr>
          <a:xfrm>
            <a:off x="791903" y="1660996"/>
            <a:ext cx="10594975" cy="3996905"/>
          </a:xfrm>
        </p:spPr>
        <p:txBody>
          <a:bodyPr/>
          <a:lstStyle/>
          <a:p>
            <a:r>
              <a:rPr lang="nl-NL" sz="2000" dirty="0"/>
              <a:t>Het besluit is genomen. De opdracht is gegund aan de goede bekende van de directeur-bestuurder. </a:t>
            </a:r>
            <a:br>
              <a:rPr lang="nl-NL" sz="2000" dirty="0"/>
            </a:br>
            <a:endParaRPr lang="nl-NL" sz="2000" dirty="0"/>
          </a:p>
          <a:p>
            <a:r>
              <a:rPr lang="nl-NL" sz="2000" dirty="0"/>
              <a:t>Je hebt als </a:t>
            </a:r>
            <a:r>
              <a:rPr lang="nl-NL" sz="2000" b="1" dirty="0"/>
              <a:t>medewerker</a:t>
            </a:r>
            <a:r>
              <a:rPr lang="nl-NL" sz="2000" dirty="0"/>
              <a:t> in de wandelgangen gehoord dat de aannemer die het ambitieuze project uitvoert voor jouw woningcorporatie, tegelijkertijd wordt ingehuurd door de directeur-bestuurder voor een verbouwing aan zijn eigen huis. Een collega woont bij de directeur-bestuurder in de straat en heeft gehoord hoe mooi het is geworden voor een bijzonder scherpe prijs.</a:t>
            </a:r>
          </a:p>
          <a:p>
            <a:pPr marL="342900" indent="-342900">
              <a:buFont typeface="Arial" panose="020B0604020202020204" pitchFamily="34" charset="0"/>
              <a:buChar char="•"/>
            </a:pPr>
            <a:r>
              <a:rPr lang="nl-NL" sz="2000" dirty="0"/>
              <a:t>Hoe ga je daarmee om?</a:t>
            </a:r>
          </a:p>
          <a:p>
            <a:endParaRPr lang="nl-NL" sz="2000" dirty="0"/>
          </a:p>
        </p:txBody>
      </p:sp>
      <p:sp>
        <p:nvSpPr>
          <p:cNvPr id="4" name="Tijdelijke aanduiding voor voettekst 3">
            <a:extLst>
              <a:ext uri="{FF2B5EF4-FFF2-40B4-BE49-F238E27FC236}">
                <a16:creationId xmlns:a16="http://schemas.microsoft.com/office/drawing/2014/main" id="{549B0149-C401-40A7-9AB0-ED21631396B8}"/>
              </a:ext>
            </a:extLst>
          </p:cNvPr>
          <p:cNvSpPr>
            <a:spLocks noGrp="1"/>
          </p:cNvSpPr>
          <p:nvPr>
            <p:ph type="ftr" sz="quarter" idx="11"/>
          </p:nvPr>
        </p:nvSpPr>
        <p:spPr/>
        <p:txBody>
          <a:bodyPr/>
          <a:lstStyle/>
          <a:p>
            <a:r>
              <a:rPr lang="nl-NL"/>
              <a:t>Openbaar</a:t>
            </a:r>
            <a:endParaRPr lang="nl-NL" dirty="0"/>
          </a:p>
        </p:txBody>
      </p:sp>
      <p:sp>
        <p:nvSpPr>
          <p:cNvPr id="5" name="Tijdelijke aanduiding voor dianummer 4">
            <a:extLst>
              <a:ext uri="{FF2B5EF4-FFF2-40B4-BE49-F238E27FC236}">
                <a16:creationId xmlns:a16="http://schemas.microsoft.com/office/drawing/2014/main" id="{DA1D0749-1504-43EE-A8FD-2EE3C7997C84}"/>
              </a:ext>
            </a:extLst>
          </p:cNvPr>
          <p:cNvSpPr>
            <a:spLocks noGrp="1"/>
          </p:cNvSpPr>
          <p:nvPr>
            <p:ph type="sldNum" sz="quarter" idx="12"/>
          </p:nvPr>
        </p:nvSpPr>
        <p:spPr/>
        <p:txBody>
          <a:bodyPr/>
          <a:lstStyle/>
          <a:p>
            <a:fld id="{3695011A-0747-491B-A9B2-3D4498438763}" type="slidenum">
              <a:rPr lang="nl-NL" smtClean="0"/>
              <a:t>9</a:t>
            </a:fld>
            <a:endParaRPr lang="nl-NL" dirty="0"/>
          </a:p>
        </p:txBody>
      </p:sp>
      <p:sp>
        <p:nvSpPr>
          <p:cNvPr id="8" name="Tijdelijke aanduiding voor tekst 7">
            <a:extLst>
              <a:ext uri="{FF2B5EF4-FFF2-40B4-BE49-F238E27FC236}">
                <a16:creationId xmlns:a16="http://schemas.microsoft.com/office/drawing/2014/main" id="{92792C98-113F-422E-BFAA-E0A32D9029EA}"/>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438860105"/>
      </p:ext>
    </p:extLst>
  </p:cSld>
  <p:clrMapOvr>
    <a:masterClrMapping/>
  </p:clrMapOvr>
</p:sld>
</file>

<file path=ppt/theme/theme1.xml><?xml version="1.0" encoding="utf-8"?>
<a:theme xmlns:a="http://schemas.openxmlformats.org/drawingml/2006/main" name="Berenschot presentatie Template">
  <a:themeElements>
    <a:clrScheme name="Berenschot">
      <a:dk1>
        <a:srgbClr val="231F20"/>
      </a:dk1>
      <a:lt1>
        <a:srgbClr val="FFFFFF"/>
      </a:lt1>
      <a:dk2>
        <a:srgbClr val="21305B"/>
      </a:dk2>
      <a:lt2>
        <a:srgbClr val="FFFFFF"/>
      </a:lt2>
      <a:accent1>
        <a:srgbClr val="41B6E6"/>
      </a:accent1>
      <a:accent2>
        <a:srgbClr val="D19544"/>
      </a:accent2>
      <a:accent3>
        <a:srgbClr val="BA6E15"/>
      </a:accent3>
      <a:accent4>
        <a:srgbClr val="C6E8F8"/>
      </a:accent4>
      <a:accent5>
        <a:srgbClr val="FAB90B"/>
      </a:accent5>
      <a:accent6>
        <a:srgbClr val="DC5912"/>
      </a:accent6>
      <a:hlink>
        <a:srgbClr val="43B6E6"/>
      </a:hlink>
      <a:folHlink>
        <a:srgbClr val="A3284B"/>
      </a:folHlink>
    </a:clrScheme>
    <a:fontScheme name="Berenschot">
      <a:majorFont>
        <a:latin typeface="Verdana Pro"/>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1305B"/>
        </a:solidFill>
        <a:ln>
          <a:noFill/>
        </a:ln>
      </a:spPr>
      <a:bodyPr lIns="36000" tIns="36000" rIns="36000" bIns="36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1305B"/>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a:defPPr>
      </a:lstStyle>
    </a:txDef>
  </a:objectDefaults>
  <a:extraClrSchemeLst/>
  <a:custClrLst>
    <a:custClr name="Berenschot Blauw">
      <a:srgbClr val="21305B"/>
    </a:custClr>
    <a:custClr name="Licht Blauw">
      <a:srgbClr val="41B6E6"/>
    </a:custClr>
    <a:custClr name="Brons vlak">
      <a:srgbClr val="D19544"/>
    </a:custClr>
    <a:custClr name="Brons tekst">
      <a:srgbClr val="BA6E15"/>
    </a:custClr>
    <a:custClr name="Licht Cyaan">
      <a:srgbClr val="C6E8F8"/>
    </a:custClr>
    <a:custClr name="Wit">
      <a:srgbClr val="FFFFFF"/>
    </a:custClr>
    <a:custClr name="Wit">
      <a:srgbClr val="FFFFFF"/>
    </a:custClr>
    <a:custClr name="Wit">
      <a:srgbClr val="FFFFFF"/>
    </a:custClr>
    <a:custClr name="Wit">
      <a:srgbClr val="FFFFFF"/>
    </a:custClr>
    <a:custClr name="Wit">
      <a:srgbClr val="FFFFFF"/>
    </a:custClr>
    <a:custClr name="Geel">
      <a:srgbClr val="FAB90B"/>
    </a:custClr>
    <a:custClr name="Oranje">
      <a:srgbClr val="DC5912"/>
    </a:custClr>
    <a:custClr name="Rood">
      <a:srgbClr val="D80F25"/>
    </a:custClr>
    <a:custClr name="Donker Rood">
      <a:srgbClr val="841439"/>
    </a:custClr>
    <a:custClr name="Turquoise">
      <a:srgbClr val="4FABA6"/>
    </a:custClr>
    <a:custClr name="Oceaan">
      <a:srgbClr val="137998"/>
    </a:custClr>
    <a:custClr name="Wit">
      <a:srgbClr val="FFFFFF"/>
    </a:custClr>
    <a:custClr name="Wit">
      <a:srgbClr val="FFFFFF"/>
    </a:custClr>
    <a:custClr name="Wit">
      <a:srgbClr val="FFFFFF"/>
    </a:custClr>
    <a:custClr name="Wit">
      <a:srgbClr val="FFFFFF"/>
    </a:custClr>
    <a:custClr name="Paars">
      <a:srgbClr val="5F2885"/>
    </a:custClr>
    <a:custClr name="Magenta">
      <a:srgbClr val="B91380"/>
    </a:custClr>
    <a:custClr name="Donker Groen">
      <a:srgbClr val="0E4737"/>
    </a:custClr>
    <a:custClr name="Groen">
      <a:srgbClr val="00843C"/>
    </a:custClr>
    <a:custClr name="Licht Groen">
      <a:srgbClr val="B8C950"/>
    </a:custClr>
    <a:custClr name="Grijs">
      <a:srgbClr val="ABB2B8"/>
    </a:custClr>
    <a:custClr name="Wit">
      <a:srgbClr val="FFFFFF"/>
    </a:custClr>
    <a:custClr name="Wit">
      <a:srgbClr val="FFFFFF"/>
    </a:custClr>
    <a:custClr name="Wit">
      <a:srgbClr val="FFFFFF"/>
    </a:custClr>
    <a:custClr name="Wit">
      <a:srgbClr val="FFFFFF"/>
    </a:custClr>
  </a:custClrLst>
  <a:extLst>
    <a:ext uri="{05A4C25C-085E-4340-85A3-A5531E510DB2}">
      <thm15:themeFamily xmlns:thm15="http://schemas.microsoft.com/office/thememl/2012/main" name="Presentatie" id="{24664C1D-AE6D-474F-942C-FCA52A22C227}" vid="{1DE12A1D-A66F-4109-96B2-C55329C1CF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600A6BD31C9841AD3DB477BD8162A1" ma:contentTypeVersion="13" ma:contentTypeDescription="Create a new document." ma:contentTypeScope="" ma:versionID="e323efb187edd96bf05be0f1beb0b4df">
  <xsd:schema xmlns:xsd="http://www.w3.org/2001/XMLSchema" xmlns:xs="http://www.w3.org/2001/XMLSchema" xmlns:p="http://schemas.microsoft.com/office/2006/metadata/properties" xmlns:ns2="612d6d1f-80b6-4df1-8776-b89d1f0f5fdd" xmlns:ns3="ebe9c093-7258-400c-b57b-15ad3d75e464" targetNamespace="http://schemas.microsoft.com/office/2006/metadata/properties" ma:root="true" ma:fieldsID="f48f5ad03cf1fad12fc990fcc23b22df" ns2:_="" ns3:_="">
    <xsd:import namespace="612d6d1f-80b6-4df1-8776-b89d1f0f5fdd"/>
    <xsd:import namespace="ebe9c093-7258-400c-b57b-15ad3d75e4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2d6d1f-80b6-4df1-8776-b89d1f0f5f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e9c093-7258-400c-b57b-15ad3d75e46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19DD77-8298-4E0E-BE9B-6713DDBE2BD6}">
  <ds:schemaRefs>
    <ds:schemaRef ds:uri="http://schemas.microsoft.com/sharepoint/v3/contenttype/forms"/>
  </ds:schemaRefs>
</ds:datastoreItem>
</file>

<file path=customXml/itemProps2.xml><?xml version="1.0" encoding="utf-8"?>
<ds:datastoreItem xmlns:ds="http://schemas.openxmlformats.org/officeDocument/2006/customXml" ds:itemID="{F86F8E57-52A0-4E95-8FD3-861BBC621E75}">
  <ds:schemaRefs>
    <ds:schemaRef ds:uri="http://schemas.microsoft.com/office/2006/metadata/properties"/>
    <ds:schemaRef ds:uri="http://schemas.microsoft.com/office/infopath/2007/PartnerControls"/>
    <ds:schemaRef ds:uri="e00c6b61-8b4a-4fce-8d8d-1b70f611324e"/>
    <ds:schemaRef ds:uri="37fe35ac-eaef-43ff-a74f-ac5f44abf8e5"/>
  </ds:schemaRefs>
</ds:datastoreItem>
</file>

<file path=customXml/itemProps3.xml><?xml version="1.0" encoding="utf-8"?>
<ds:datastoreItem xmlns:ds="http://schemas.openxmlformats.org/officeDocument/2006/customXml" ds:itemID="{5A503C47-A1E5-49DC-A089-1096245DD4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2d6d1f-80b6-4df1-8776-b89d1f0f5fdd"/>
    <ds:schemaRef ds:uri="ebe9c093-7258-400c-b57b-15ad3d75e4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Template>
  <TotalTime>350</TotalTime>
  <Words>1011</Words>
  <Application>Microsoft Office PowerPoint</Application>
  <PresentationFormat>Breedbeeld</PresentationFormat>
  <Paragraphs>102</Paragraphs>
  <Slides>14</Slides>
  <Notes>7</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14</vt:i4>
      </vt:variant>
    </vt:vector>
  </HeadingPairs>
  <TitlesOfParts>
    <vt:vector size="20" baseType="lpstr">
      <vt:lpstr>Arial</vt:lpstr>
      <vt:lpstr>Calibri</vt:lpstr>
      <vt:lpstr>Cambria</vt:lpstr>
      <vt:lpstr>Verdana Pro</vt:lpstr>
      <vt:lpstr>Verdana Pro Light</vt:lpstr>
      <vt:lpstr>Berenschot presentatie Template</vt:lpstr>
      <vt:lpstr>Aan de slag met integriteit</vt:lpstr>
      <vt:lpstr>Doel van vandaag</vt:lpstr>
      <vt:lpstr>PowerPoint-presentatie</vt:lpstr>
      <vt:lpstr>Basis van integriteit (tool A)</vt:lpstr>
      <vt:lpstr>Op welke wijze draag jij bij aan een integere organisatiecultuur binnen jouw corporatie?</vt:lpstr>
      <vt:lpstr>Dilemma’s - de spelregels</vt:lpstr>
      <vt:lpstr>Dilemma 1: de plaatselijke aannemer (1)</vt:lpstr>
      <vt:lpstr>De plaatselijke aannemer (2)</vt:lpstr>
      <vt:lpstr>De plaatselijke aannemer (3)</vt:lpstr>
      <vt:lpstr>PowerPoint-presentatie</vt:lpstr>
      <vt:lpstr>Dilemma 2: de mysterieuze huurder (1)</vt:lpstr>
      <vt:lpstr>De mysterieuze huurder (2)</vt:lpstr>
      <vt:lpstr>PowerPoint-presentatie</vt:lpstr>
      <vt:lpstr>Op welke wijze wil jij in de toekomst bijdragen aan het ondersteunen en faciliteren van integriteit binnen jouw corporatie?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Aan de slag met integriteit</dc:title>
  <dc:creator>Fabiënne Röben</dc:creator>
  <cp:lastModifiedBy>Natasja Verheij</cp:lastModifiedBy>
  <cp:revision>3</cp:revision>
  <dcterms:created xsi:type="dcterms:W3CDTF">2022-09-05T08:17:46Z</dcterms:created>
  <dcterms:modified xsi:type="dcterms:W3CDTF">2022-10-10T11:00:30Z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Type">
    <vt:lpwstr>Presentation</vt:lpwstr>
  </property>
  <property fmtid="{D5CDD505-2E9C-101B-9397-08002B2CF9AE}" pid="3" name="txtDate">
    <vt:lpwstr>11 oktober 2022</vt:lpwstr>
  </property>
  <property fmtid="{D5CDD505-2E9C-101B-9397-08002B2CF9AE}" pid="4" name="cboType">
    <vt:lpwstr>Presentatie</vt:lpwstr>
  </property>
  <property fmtid="{D5CDD505-2E9C-101B-9397-08002B2CF9AE}" pid="5" name="txtReportnr">
    <vt:lpwstr/>
  </property>
  <property fmtid="{D5CDD505-2E9C-101B-9397-08002B2CF9AE}" pid="6" name="rbnReport">
    <vt:lpwstr>0</vt:lpwstr>
  </property>
  <property fmtid="{D5CDD505-2E9C-101B-9397-08002B2CF9AE}" pid="7" name="rbnPresentation">
    <vt:lpwstr>-1</vt:lpwstr>
  </property>
  <property fmtid="{D5CDD505-2E9C-101B-9397-08002B2CF9AE}" pid="8" name="cboLanguage">
    <vt:lpwstr>Nederlands</vt:lpwstr>
  </property>
  <property fmtid="{D5CDD505-2E9C-101B-9397-08002B2CF9AE}" pid="9" name="cboStatus">
    <vt:lpwstr>Openbaar</vt:lpwstr>
  </property>
  <property fmtid="{D5CDD505-2E9C-101B-9397-08002B2CF9AE}" pid="10" name="txtDate1">
    <vt:lpwstr/>
  </property>
  <property fmtid="{D5CDD505-2E9C-101B-9397-08002B2CF9AE}" pid="11" name="chkShowPageNumbering">
    <vt:lpwstr>-1</vt:lpwstr>
  </property>
  <property fmtid="{D5CDD505-2E9C-101B-9397-08002B2CF9AE}" pid="12" name="CreatedWithVersion">
    <vt:lpwstr>3.1.9</vt:lpwstr>
  </property>
  <property fmtid="{D5CDD505-2E9C-101B-9397-08002B2CF9AE}" pid="13" name="doTemplate">
    <vt:lpwstr>Presentatie</vt:lpwstr>
  </property>
  <property fmtid="{D5CDD505-2E9C-101B-9397-08002B2CF9AE}" pid="14" name="do_LanguageID">
    <vt:lpwstr>1043</vt:lpwstr>
  </property>
  <property fmtid="{D5CDD505-2E9C-101B-9397-08002B2CF9AE}" pid="15" name="ContentTypeId">
    <vt:lpwstr>0x01010017600A6BD31C9841AD3DB477BD8162A1</vt:lpwstr>
  </property>
  <property fmtid="{D5CDD505-2E9C-101B-9397-08002B2CF9AE}" pid="16" name="MediaServiceImageTags">
    <vt:lpwstr/>
  </property>
</Properties>
</file>