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1" r:id="rId4"/>
    <p:sldMasterId id="2147483773" r:id="rId5"/>
  </p:sldMasterIdLst>
  <p:notesMasterIdLst>
    <p:notesMasterId r:id="rId13"/>
  </p:notesMasterIdLst>
  <p:sldIdLst>
    <p:sldId id="411" r:id="rId6"/>
    <p:sldId id="439" r:id="rId7"/>
    <p:sldId id="442" r:id="rId8"/>
    <p:sldId id="443" r:id="rId9"/>
    <p:sldId id="445" r:id="rId10"/>
    <p:sldId id="444" r:id="rId11"/>
    <p:sldId id="446" r:id="rId12"/>
  </p:sldIdLst>
  <p:sldSz cx="12192000" cy="685800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09280"/>
    <a:srgbClr val="CE3F54"/>
    <a:srgbClr val="F3997B"/>
    <a:srgbClr val="FCE6D9"/>
    <a:srgbClr val="FBCDA5"/>
    <a:srgbClr val="96BDD5"/>
    <a:srgbClr val="CFEBF9"/>
    <a:srgbClr val="D0E0EC"/>
    <a:srgbClr val="B5AFB6"/>
    <a:srgbClr val="CEB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16556B-F377-4A7E-B3D1-52989ACD8217}" v="330" dt="2022-10-04T08:03:41.1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mone Admiraal" userId="284d9789-95ab-4564-ab72-8f43fc5f6867" providerId="ADAL" clId="{3F16556B-F377-4A7E-B3D1-52989ACD8217}"/>
    <pc:docChg chg="undo custSel addSld delSld modSld sldOrd">
      <pc:chgData name="Simone Admiraal" userId="284d9789-95ab-4564-ab72-8f43fc5f6867" providerId="ADAL" clId="{3F16556B-F377-4A7E-B3D1-52989ACD8217}" dt="2022-10-04T08:03:41.121" v="1864" actId="478"/>
      <pc:docMkLst>
        <pc:docMk/>
      </pc:docMkLst>
      <pc:sldChg chg="modSp mod">
        <pc:chgData name="Simone Admiraal" userId="284d9789-95ab-4564-ab72-8f43fc5f6867" providerId="ADAL" clId="{3F16556B-F377-4A7E-B3D1-52989ACD8217}" dt="2022-10-03T06:12:09.806" v="1454" actId="255"/>
        <pc:sldMkLst>
          <pc:docMk/>
          <pc:sldMk cId="2005449277" sldId="411"/>
        </pc:sldMkLst>
        <pc:spChg chg="mod">
          <ac:chgData name="Simone Admiraal" userId="284d9789-95ab-4564-ab72-8f43fc5f6867" providerId="ADAL" clId="{3F16556B-F377-4A7E-B3D1-52989ACD8217}" dt="2022-10-03T06:12:09.806" v="1454" actId="255"/>
          <ac:spMkLst>
            <pc:docMk/>
            <pc:sldMk cId="2005449277" sldId="411"/>
            <ac:spMk id="6" creationId="{A5590438-38F9-2856-AEE3-E7A7BB9FE4AC}"/>
          </ac:spMkLst>
        </pc:spChg>
      </pc:sldChg>
      <pc:sldChg chg="del">
        <pc:chgData name="Simone Admiraal" userId="284d9789-95ab-4564-ab72-8f43fc5f6867" providerId="ADAL" clId="{3F16556B-F377-4A7E-B3D1-52989ACD8217}" dt="2022-10-03T06:11:20.175" v="1420" actId="47"/>
        <pc:sldMkLst>
          <pc:docMk/>
          <pc:sldMk cId="2046284673" sldId="412"/>
        </pc:sldMkLst>
      </pc:sldChg>
      <pc:sldChg chg="del">
        <pc:chgData name="Simone Admiraal" userId="284d9789-95ab-4564-ab72-8f43fc5f6867" providerId="ADAL" clId="{3F16556B-F377-4A7E-B3D1-52989ACD8217}" dt="2022-10-03T06:11:22.557" v="1424" actId="47"/>
        <pc:sldMkLst>
          <pc:docMk/>
          <pc:sldMk cId="1233402396" sldId="414"/>
        </pc:sldMkLst>
      </pc:sldChg>
      <pc:sldChg chg="del">
        <pc:chgData name="Simone Admiraal" userId="284d9789-95ab-4564-ab72-8f43fc5f6867" providerId="ADAL" clId="{3F16556B-F377-4A7E-B3D1-52989ACD8217}" dt="2022-10-03T06:11:17.232" v="1416" actId="47"/>
        <pc:sldMkLst>
          <pc:docMk/>
          <pc:sldMk cId="2683609504" sldId="415"/>
        </pc:sldMkLst>
      </pc:sldChg>
      <pc:sldChg chg="del">
        <pc:chgData name="Simone Admiraal" userId="284d9789-95ab-4564-ab72-8f43fc5f6867" providerId="ADAL" clId="{3F16556B-F377-4A7E-B3D1-52989ACD8217}" dt="2022-10-03T06:11:14.582" v="1413" actId="47"/>
        <pc:sldMkLst>
          <pc:docMk/>
          <pc:sldMk cId="1664726576" sldId="416"/>
        </pc:sldMkLst>
      </pc:sldChg>
      <pc:sldChg chg="del">
        <pc:chgData name="Simone Admiraal" userId="284d9789-95ab-4564-ab72-8f43fc5f6867" providerId="ADAL" clId="{3F16556B-F377-4A7E-B3D1-52989ACD8217}" dt="2022-10-03T06:11:15.801" v="1414" actId="47"/>
        <pc:sldMkLst>
          <pc:docMk/>
          <pc:sldMk cId="2888299203" sldId="422"/>
        </pc:sldMkLst>
      </pc:sldChg>
      <pc:sldChg chg="del">
        <pc:chgData name="Simone Admiraal" userId="284d9789-95ab-4564-ab72-8f43fc5f6867" providerId="ADAL" clId="{3F16556B-F377-4A7E-B3D1-52989ACD8217}" dt="2022-10-03T06:11:23.699" v="1426" actId="47"/>
        <pc:sldMkLst>
          <pc:docMk/>
          <pc:sldMk cId="1375890425" sldId="430"/>
        </pc:sldMkLst>
      </pc:sldChg>
      <pc:sldChg chg="del">
        <pc:chgData name="Simone Admiraal" userId="284d9789-95ab-4564-ab72-8f43fc5f6867" providerId="ADAL" clId="{3F16556B-F377-4A7E-B3D1-52989ACD8217}" dt="2022-10-03T06:11:23.118" v="1425" actId="47"/>
        <pc:sldMkLst>
          <pc:docMk/>
          <pc:sldMk cId="3526904914" sldId="431"/>
        </pc:sldMkLst>
      </pc:sldChg>
      <pc:sldChg chg="del">
        <pc:chgData name="Simone Admiraal" userId="284d9789-95ab-4564-ab72-8f43fc5f6867" providerId="ADAL" clId="{3F16556B-F377-4A7E-B3D1-52989ACD8217}" dt="2022-10-03T06:11:19.515" v="1419" actId="47"/>
        <pc:sldMkLst>
          <pc:docMk/>
          <pc:sldMk cId="315590891" sldId="432"/>
        </pc:sldMkLst>
      </pc:sldChg>
      <pc:sldChg chg="del">
        <pc:chgData name="Simone Admiraal" userId="284d9789-95ab-4564-ab72-8f43fc5f6867" providerId="ADAL" clId="{3F16556B-F377-4A7E-B3D1-52989ACD8217}" dt="2022-10-03T06:11:18.820" v="1418" actId="47"/>
        <pc:sldMkLst>
          <pc:docMk/>
          <pc:sldMk cId="3219280954" sldId="433"/>
        </pc:sldMkLst>
      </pc:sldChg>
      <pc:sldChg chg="del">
        <pc:chgData name="Simone Admiraal" userId="284d9789-95ab-4564-ab72-8f43fc5f6867" providerId="ADAL" clId="{3F16556B-F377-4A7E-B3D1-52989ACD8217}" dt="2022-10-03T06:11:18.102" v="1417" actId="47"/>
        <pc:sldMkLst>
          <pc:docMk/>
          <pc:sldMk cId="521372542" sldId="434"/>
        </pc:sldMkLst>
      </pc:sldChg>
      <pc:sldChg chg="del">
        <pc:chgData name="Simone Admiraal" userId="284d9789-95ab-4564-ab72-8f43fc5f6867" providerId="ADAL" clId="{3F16556B-F377-4A7E-B3D1-52989ACD8217}" dt="2022-10-03T06:11:21.989" v="1423" actId="47"/>
        <pc:sldMkLst>
          <pc:docMk/>
          <pc:sldMk cId="2181610292" sldId="435"/>
        </pc:sldMkLst>
      </pc:sldChg>
      <pc:sldChg chg="del">
        <pc:chgData name="Simone Admiraal" userId="284d9789-95ab-4564-ab72-8f43fc5f6867" providerId="ADAL" clId="{3F16556B-F377-4A7E-B3D1-52989ACD8217}" dt="2022-10-03T06:11:21.422" v="1422" actId="47"/>
        <pc:sldMkLst>
          <pc:docMk/>
          <pc:sldMk cId="373714342" sldId="436"/>
        </pc:sldMkLst>
      </pc:sldChg>
      <pc:sldChg chg="del">
        <pc:chgData name="Simone Admiraal" userId="284d9789-95ab-4564-ab72-8f43fc5f6867" providerId="ADAL" clId="{3F16556B-F377-4A7E-B3D1-52989ACD8217}" dt="2022-10-03T06:11:20.850" v="1421" actId="47"/>
        <pc:sldMkLst>
          <pc:docMk/>
          <pc:sldMk cId="2283950745" sldId="437"/>
        </pc:sldMkLst>
      </pc:sldChg>
      <pc:sldChg chg="modSp mod">
        <pc:chgData name="Simone Admiraal" userId="284d9789-95ab-4564-ab72-8f43fc5f6867" providerId="ADAL" clId="{3F16556B-F377-4A7E-B3D1-52989ACD8217}" dt="2022-10-04T08:02:22.338" v="1847" actId="14100"/>
        <pc:sldMkLst>
          <pc:docMk/>
          <pc:sldMk cId="2476070943" sldId="439"/>
        </pc:sldMkLst>
        <pc:spChg chg="mod">
          <ac:chgData name="Simone Admiraal" userId="284d9789-95ab-4564-ab72-8f43fc5f6867" providerId="ADAL" clId="{3F16556B-F377-4A7E-B3D1-52989ACD8217}" dt="2022-10-04T07:56:22.988" v="1821" actId="20577"/>
          <ac:spMkLst>
            <pc:docMk/>
            <pc:sldMk cId="2476070943" sldId="439"/>
            <ac:spMk id="5" creationId="{B993C2C6-EE81-2B41-B2FD-9D0DAA96F01D}"/>
          </ac:spMkLst>
        </pc:spChg>
        <pc:spChg chg="mod">
          <ac:chgData name="Simone Admiraal" userId="284d9789-95ab-4564-ab72-8f43fc5f6867" providerId="ADAL" clId="{3F16556B-F377-4A7E-B3D1-52989ACD8217}" dt="2022-10-04T08:02:22.338" v="1847" actId="14100"/>
          <ac:spMkLst>
            <pc:docMk/>
            <pc:sldMk cId="2476070943" sldId="439"/>
            <ac:spMk id="6" creationId="{A5590438-38F9-2856-AEE3-E7A7BB9FE4AC}"/>
          </ac:spMkLst>
        </pc:spChg>
      </pc:sldChg>
      <pc:sldChg chg="del">
        <pc:chgData name="Simone Admiraal" userId="284d9789-95ab-4564-ab72-8f43fc5f6867" providerId="ADAL" clId="{3F16556B-F377-4A7E-B3D1-52989ACD8217}" dt="2022-10-03T06:11:16.591" v="1415" actId="47"/>
        <pc:sldMkLst>
          <pc:docMk/>
          <pc:sldMk cId="334168658" sldId="441"/>
        </pc:sldMkLst>
      </pc:sldChg>
      <pc:sldChg chg="addSp delSp modSp add mod ord">
        <pc:chgData name="Simone Admiraal" userId="284d9789-95ab-4564-ab72-8f43fc5f6867" providerId="ADAL" clId="{3F16556B-F377-4A7E-B3D1-52989ACD8217}" dt="2022-10-04T07:47:26.442" v="1653" actId="20577"/>
        <pc:sldMkLst>
          <pc:docMk/>
          <pc:sldMk cId="2477044927" sldId="442"/>
        </pc:sldMkLst>
        <pc:spChg chg="mod">
          <ac:chgData name="Simone Admiraal" userId="284d9789-95ab-4564-ab72-8f43fc5f6867" providerId="ADAL" clId="{3F16556B-F377-4A7E-B3D1-52989ACD8217}" dt="2022-10-03T06:12:19.803" v="1456" actId="255"/>
          <ac:spMkLst>
            <pc:docMk/>
            <pc:sldMk cId="2477044927" sldId="442"/>
            <ac:spMk id="2" creationId="{35BABE0D-9D67-FC94-9565-2CF2C838EB21}"/>
          </ac:spMkLst>
        </pc:spChg>
        <pc:spChg chg="mod">
          <ac:chgData name="Simone Admiraal" userId="284d9789-95ab-4564-ab72-8f43fc5f6867" providerId="ADAL" clId="{3F16556B-F377-4A7E-B3D1-52989ACD8217}" dt="2022-10-04T07:47:26.442" v="1653" actId="20577"/>
          <ac:spMkLst>
            <pc:docMk/>
            <pc:sldMk cId="2477044927" sldId="442"/>
            <ac:spMk id="5" creationId="{2B04B3BB-54DE-CF11-EA6F-66F2D1256917}"/>
          </ac:spMkLst>
        </pc:spChg>
        <pc:spChg chg="del">
          <ac:chgData name="Simone Admiraal" userId="284d9789-95ab-4564-ab72-8f43fc5f6867" providerId="ADAL" clId="{3F16556B-F377-4A7E-B3D1-52989ACD8217}" dt="2022-10-03T05:44:52.564" v="420" actId="21"/>
          <ac:spMkLst>
            <pc:docMk/>
            <pc:sldMk cId="2477044927" sldId="442"/>
            <ac:spMk id="10" creationId="{C9B997C6-4A1E-0199-2247-B96A0E22430A}"/>
          </ac:spMkLst>
        </pc:spChg>
        <pc:picChg chg="mod">
          <ac:chgData name="Simone Admiraal" userId="284d9789-95ab-4564-ab72-8f43fc5f6867" providerId="ADAL" clId="{3F16556B-F377-4A7E-B3D1-52989ACD8217}" dt="2022-10-04T07:34:57.962" v="1572" actId="1076"/>
          <ac:picMkLst>
            <pc:docMk/>
            <pc:sldMk cId="2477044927" sldId="442"/>
            <ac:picMk id="3" creationId="{C2D84B17-D970-C446-A5DC-D29DA3C4F6EE}"/>
          </ac:picMkLst>
        </pc:picChg>
        <pc:picChg chg="add mod">
          <ac:chgData name="Simone Admiraal" userId="284d9789-95ab-4564-ab72-8f43fc5f6867" providerId="ADAL" clId="{3F16556B-F377-4A7E-B3D1-52989ACD8217}" dt="2022-10-03T07:00:27.177" v="1508" actId="1076"/>
          <ac:picMkLst>
            <pc:docMk/>
            <pc:sldMk cId="2477044927" sldId="442"/>
            <ac:picMk id="6" creationId="{62141752-565E-86FF-EE4D-6220455FF8D3}"/>
          </ac:picMkLst>
        </pc:picChg>
      </pc:sldChg>
      <pc:sldChg chg="addSp delSp modSp add mod ord">
        <pc:chgData name="Simone Admiraal" userId="284d9789-95ab-4564-ab72-8f43fc5f6867" providerId="ADAL" clId="{3F16556B-F377-4A7E-B3D1-52989ACD8217}" dt="2022-10-04T08:03:21.051" v="1863" actId="20577"/>
        <pc:sldMkLst>
          <pc:docMk/>
          <pc:sldMk cId="3022851887" sldId="443"/>
        </pc:sldMkLst>
        <pc:spChg chg="mod">
          <ac:chgData name="Simone Admiraal" userId="284d9789-95ab-4564-ab72-8f43fc5f6867" providerId="ADAL" clId="{3F16556B-F377-4A7E-B3D1-52989ACD8217}" dt="2022-10-03T06:12:28.186" v="1458" actId="14100"/>
          <ac:spMkLst>
            <pc:docMk/>
            <pc:sldMk cId="3022851887" sldId="443"/>
            <ac:spMk id="2" creationId="{16843C5F-FC02-FED1-234C-77C2BB53F586}"/>
          </ac:spMkLst>
        </pc:spChg>
        <pc:spChg chg="del">
          <ac:chgData name="Simone Admiraal" userId="284d9789-95ab-4564-ab72-8f43fc5f6867" providerId="ADAL" clId="{3F16556B-F377-4A7E-B3D1-52989ACD8217}" dt="2022-10-03T05:46:53.534" v="451" actId="21"/>
          <ac:spMkLst>
            <pc:docMk/>
            <pc:sldMk cId="3022851887" sldId="443"/>
            <ac:spMk id="4" creationId="{F6E1328D-B946-D7BC-4932-075339EA21C3}"/>
          </ac:spMkLst>
        </pc:spChg>
        <pc:spChg chg="mod">
          <ac:chgData name="Simone Admiraal" userId="284d9789-95ab-4564-ab72-8f43fc5f6867" providerId="ADAL" clId="{3F16556B-F377-4A7E-B3D1-52989ACD8217}" dt="2022-10-04T08:03:21.051" v="1863" actId="20577"/>
          <ac:spMkLst>
            <pc:docMk/>
            <pc:sldMk cId="3022851887" sldId="443"/>
            <ac:spMk id="5" creationId="{0151433A-6023-F703-8A23-9441E3EF5519}"/>
          </ac:spMkLst>
        </pc:spChg>
        <pc:picChg chg="add del">
          <ac:chgData name="Simone Admiraal" userId="284d9789-95ab-4564-ab72-8f43fc5f6867" providerId="ADAL" clId="{3F16556B-F377-4A7E-B3D1-52989ACD8217}" dt="2022-10-03T05:46:49.641" v="450" actId="21"/>
          <ac:picMkLst>
            <pc:docMk/>
            <pc:sldMk cId="3022851887" sldId="443"/>
            <ac:picMk id="3" creationId="{FA654031-472D-294B-A10F-01626CC8A421}"/>
          </ac:picMkLst>
        </pc:picChg>
      </pc:sldChg>
      <pc:sldChg chg="delSp modSp add mod ord">
        <pc:chgData name="Simone Admiraal" userId="284d9789-95ab-4564-ab72-8f43fc5f6867" providerId="ADAL" clId="{3F16556B-F377-4A7E-B3D1-52989ACD8217}" dt="2022-10-04T07:36:40.788" v="1606" actId="20577"/>
        <pc:sldMkLst>
          <pc:docMk/>
          <pc:sldMk cId="535305298" sldId="444"/>
        </pc:sldMkLst>
        <pc:spChg chg="mod">
          <ac:chgData name="Simone Admiraal" userId="284d9789-95ab-4564-ab72-8f43fc5f6867" providerId="ADAL" clId="{3F16556B-F377-4A7E-B3D1-52989ACD8217}" dt="2022-10-03T06:12:35.145" v="1460" actId="14100"/>
          <ac:spMkLst>
            <pc:docMk/>
            <pc:sldMk cId="535305298" sldId="444"/>
            <ac:spMk id="2" creationId="{9A0665C1-3897-4E4B-398B-E7AA18FB3F3C}"/>
          </ac:spMkLst>
        </pc:spChg>
        <pc:spChg chg="mod">
          <ac:chgData name="Simone Admiraal" userId="284d9789-95ab-4564-ab72-8f43fc5f6867" providerId="ADAL" clId="{3F16556B-F377-4A7E-B3D1-52989ACD8217}" dt="2022-10-04T07:36:40.788" v="1606" actId="20577"/>
          <ac:spMkLst>
            <pc:docMk/>
            <pc:sldMk cId="535305298" sldId="444"/>
            <ac:spMk id="10" creationId="{92519690-5621-D542-8485-F2DCC28826AB}"/>
          </ac:spMkLst>
        </pc:spChg>
        <pc:spChg chg="del">
          <ac:chgData name="Simone Admiraal" userId="284d9789-95ab-4564-ab72-8f43fc5f6867" providerId="ADAL" clId="{3F16556B-F377-4A7E-B3D1-52989ACD8217}" dt="2022-10-03T05:52:50.656" v="721" actId="478"/>
          <ac:spMkLst>
            <pc:docMk/>
            <pc:sldMk cId="535305298" sldId="444"/>
            <ac:spMk id="12" creationId="{79D22281-E626-D340-9E34-CE96AE2B04BB}"/>
          </ac:spMkLst>
        </pc:spChg>
      </pc:sldChg>
      <pc:sldChg chg="addSp delSp modSp add mod ord">
        <pc:chgData name="Simone Admiraal" userId="284d9789-95ab-4564-ab72-8f43fc5f6867" providerId="ADAL" clId="{3F16556B-F377-4A7E-B3D1-52989ACD8217}" dt="2022-10-04T08:03:41.121" v="1864" actId="478"/>
        <pc:sldMkLst>
          <pc:docMk/>
          <pc:sldMk cId="462098748" sldId="445"/>
        </pc:sldMkLst>
        <pc:spChg chg="mod">
          <ac:chgData name="Simone Admiraal" userId="284d9789-95ab-4564-ab72-8f43fc5f6867" providerId="ADAL" clId="{3F16556B-F377-4A7E-B3D1-52989ACD8217}" dt="2022-10-03T06:12:41.711" v="1461" actId="255"/>
          <ac:spMkLst>
            <pc:docMk/>
            <pc:sldMk cId="462098748" sldId="445"/>
            <ac:spMk id="2" creationId="{572A4B43-29D0-2D15-8F0E-644023974D32}"/>
          </ac:spMkLst>
        </pc:spChg>
        <pc:spChg chg="mod">
          <ac:chgData name="Simone Admiraal" userId="284d9789-95ab-4564-ab72-8f43fc5f6867" providerId="ADAL" clId="{3F16556B-F377-4A7E-B3D1-52989ACD8217}" dt="2022-10-03T06:15:08.009" v="1497" actId="20577"/>
          <ac:spMkLst>
            <pc:docMk/>
            <pc:sldMk cId="462098748" sldId="445"/>
            <ac:spMk id="8" creationId="{4D1135B0-B971-76E7-140A-A79792054718}"/>
          </ac:spMkLst>
        </pc:spChg>
        <pc:picChg chg="add mod">
          <ac:chgData name="Simone Admiraal" userId="284d9789-95ab-4564-ab72-8f43fc5f6867" providerId="ADAL" clId="{3F16556B-F377-4A7E-B3D1-52989ACD8217}" dt="2022-10-03T06:58:47.097" v="1500" actId="1076"/>
          <ac:picMkLst>
            <pc:docMk/>
            <pc:sldMk cId="462098748" sldId="445"/>
            <ac:picMk id="5" creationId="{95CE5BB7-0E8A-5C88-3904-14D21564911A}"/>
          </ac:picMkLst>
        </pc:picChg>
        <pc:picChg chg="del">
          <ac:chgData name="Simone Admiraal" userId="284d9789-95ab-4564-ab72-8f43fc5f6867" providerId="ADAL" clId="{3F16556B-F377-4A7E-B3D1-52989ACD8217}" dt="2022-10-03T07:00:49.527" v="1509" actId="478"/>
          <ac:picMkLst>
            <pc:docMk/>
            <pc:sldMk cId="462098748" sldId="445"/>
            <ac:picMk id="6" creationId="{CAC7068F-97AC-12E9-264E-8655169C247B}"/>
          </ac:picMkLst>
        </pc:picChg>
        <pc:picChg chg="del">
          <ac:chgData name="Simone Admiraal" userId="284d9789-95ab-4564-ab72-8f43fc5f6867" providerId="ADAL" clId="{3F16556B-F377-4A7E-B3D1-52989ACD8217}" dt="2022-10-04T08:03:41.121" v="1864" actId="478"/>
          <ac:picMkLst>
            <pc:docMk/>
            <pc:sldMk cId="462098748" sldId="445"/>
            <ac:picMk id="9" creationId="{3FEF309B-3F99-D62A-F549-A58C8538DF78}"/>
          </ac:picMkLst>
        </pc:picChg>
      </pc:sldChg>
      <pc:sldChg chg="addSp modSp add mod ord">
        <pc:chgData name="Simone Admiraal" userId="284d9789-95ab-4564-ab72-8f43fc5f6867" providerId="ADAL" clId="{3F16556B-F377-4A7E-B3D1-52989ACD8217}" dt="2022-10-03T06:12:49.540" v="1462" actId="255"/>
        <pc:sldMkLst>
          <pc:docMk/>
          <pc:sldMk cId="2302987830" sldId="446"/>
        </pc:sldMkLst>
        <pc:spChg chg="mod">
          <ac:chgData name="Simone Admiraal" userId="284d9789-95ab-4564-ab72-8f43fc5f6867" providerId="ADAL" clId="{3F16556B-F377-4A7E-B3D1-52989ACD8217}" dt="2022-10-03T06:10:35.401" v="1377" actId="20577"/>
          <ac:spMkLst>
            <pc:docMk/>
            <pc:sldMk cId="2302987830" sldId="446"/>
            <ac:spMk id="4" creationId="{F76F7807-F459-C942-93E1-4D1A9469D021}"/>
          </ac:spMkLst>
        </pc:spChg>
        <pc:spChg chg="mod">
          <ac:chgData name="Simone Admiraal" userId="284d9789-95ab-4564-ab72-8f43fc5f6867" providerId="ADAL" clId="{3F16556B-F377-4A7E-B3D1-52989ACD8217}" dt="2022-10-03T06:12:49.540" v="1462" actId="255"/>
          <ac:spMkLst>
            <pc:docMk/>
            <pc:sldMk cId="2302987830" sldId="446"/>
            <ac:spMk id="6" creationId="{A5590438-38F9-2856-AEE3-E7A7BB9FE4AC}"/>
          </ac:spMkLst>
        </pc:spChg>
        <pc:picChg chg="add mod">
          <ac:chgData name="Simone Admiraal" userId="284d9789-95ab-4564-ab72-8f43fc5f6867" providerId="ADAL" clId="{3F16556B-F377-4A7E-B3D1-52989ACD8217}" dt="2022-10-03T06:10:51.629" v="1412" actId="1076"/>
          <ac:picMkLst>
            <pc:docMk/>
            <pc:sldMk cId="2302987830" sldId="446"/>
            <ac:picMk id="5" creationId="{ED623C6F-2080-79DB-5D21-E31DD48531C2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5A8B54-AF10-42D9-9F65-5AB0FDC6C151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9E37B4-EC0D-460B-BFB0-0775F0FFAF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23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E37B4-EC0D-460B-BFB0-0775F0FFAF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9882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E37B4-EC0D-460B-BFB0-0775F0FFAF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233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E37B4-EC0D-460B-BFB0-0775F0FFAF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83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9A24186A-3326-E740-ABBA-9B20A493997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Straight Connector 28">
            <a:extLst>
              <a:ext uri="{FF2B5EF4-FFF2-40B4-BE49-F238E27FC236}">
                <a16:creationId xmlns:a16="http://schemas.microsoft.com/office/drawing/2014/main" id="{0D164DBA-F73B-9642-A388-F5EA1527C01D}"/>
              </a:ext>
            </a:extLst>
          </p:cNvPr>
          <p:cNvCxnSpPr/>
          <p:nvPr/>
        </p:nvCxnSpPr>
        <p:spPr>
          <a:xfrm>
            <a:off x="5875305" y="4056211"/>
            <a:ext cx="1616927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>
            <a:extLst>
              <a:ext uri="{FF2B5EF4-FFF2-40B4-BE49-F238E27FC236}">
                <a16:creationId xmlns:a16="http://schemas.microsoft.com/office/drawing/2014/main" id="{5BE4592F-90D0-CC45-8C49-A1698D6754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9262" y="2171692"/>
            <a:ext cx="4542978" cy="1713790"/>
          </a:xfrm>
        </p:spPr>
        <p:txBody>
          <a:bodyPr anchor="t" anchorCtr="0">
            <a:normAutofit/>
          </a:bodyPr>
          <a:lstStyle>
            <a:lvl1pPr>
              <a:defRPr sz="5500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Titelregel</a:t>
            </a:r>
          </a:p>
        </p:txBody>
      </p:sp>
      <p:sp>
        <p:nvSpPr>
          <p:cNvPr id="6" name="Title 11">
            <a:extLst>
              <a:ext uri="{FF2B5EF4-FFF2-40B4-BE49-F238E27FC236}">
                <a16:creationId xmlns:a16="http://schemas.microsoft.com/office/drawing/2014/main" id="{1BE96416-AF05-4C74-80FE-4FB6320C12CC}"/>
              </a:ext>
            </a:extLst>
          </p:cNvPr>
          <p:cNvSpPr txBox="1">
            <a:spLocks/>
          </p:cNvSpPr>
          <p:nvPr userDrawn="1"/>
        </p:nvSpPr>
        <p:spPr>
          <a:xfrm>
            <a:off x="5774944" y="1938392"/>
            <a:ext cx="3435161" cy="192764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050">
              <a:solidFill>
                <a:schemeClr val="tx2"/>
              </a:solidFill>
              <a:ea typeface="Roboto" panose="02000000000000000000" pitchFamily="2" charset="0"/>
              <a:cs typeface="Open Sans Light" panose="020B0306030504020204" pitchFamily="34" charset="0"/>
            </a:endParaRP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255032B-BC0F-43FA-88E7-4E58452B12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75325" y="1897063"/>
            <a:ext cx="3435350" cy="233362"/>
          </a:xfrm>
        </p:spPr>
        <p:txBody>
          <a:bodyPr>
            <a:noAutofit/>
          </a:bodyPr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err="1"/>
              <a:t>Subkop</a:t>
            </a:r>
            <a:r>
              <a:rPr lang="nl-NL"/>
              <a:t> boven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713B1457-4535-43DA-86B2-AAC6363E859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774944" y="4327525"/>
            <a:ext cx="3024187" cy="914400"/>
          </a:xfrm>
        </p:spPr>
        <p:txBody>
          <a:bodyPr>
            <a:noAutofit/>
          </a:bodyPr>
          <a:lstStyle>
            <a:lvl1pPr marL="0" indent="0">
              <a:buNone/>
              <a:defRPr sz="1050">
                <a:solidFill>
                  <a:schemeClr val="bg1"/>
                </a:solidFill>
              </a:defRPr>
            </a:lvl1pPr>
            <a:lvl2pPr>
              <a:defRPr sz="1050"/>
            </a:lvl2pPr>
            <a:lvl3pPr>
              <a:defRPr sz="105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nl-NL"/>
              <a:t>Introductietekst</a:t>
            </a:r>
          </a:p>
        </p:txBody>
      </p:sp>
    </p:spTree>
    <p:extLst>
      <p:ext uri="{BB962C8B-B14F-4D97-AF65-F5344CB8AC3E}">
        <p14:creationId xmlns:p14="http://schemas.microsoft.com/office/powerpoint/2010/main" val="3560718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SLIDE SLOTWO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022E305-CDBC-5C4D-9828-84725FC23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47"/>
            <a:ext cx="12192000" cy="6853305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999863E7-61D3-41D7-A425-34677D958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2" y="2052477"/>
            <a:ext cx="10580913" cy="832806"/>
          </a:xfrm>
        </p:spPr>
        <p:txBody>
          <a:bodyPr/>
          <a:lstStyle>
            <a:lvl1pPr algn="ctr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865194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SLIDE SLOTWOORD VA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B022E305-CDBC-5C4D-9828-84725FC23F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2347"/>
            <a:ext cx="12191998" cy="6853305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999863E7-61D3-41D7-A425-34677D958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542" y="2052477"/>
            <a:ext cx="10580913" cy="832806"/>
          </a:xfrm>
        </p:spPr>
        <p:txBody>
          <a:bodyPr/>
          <a:lstStyle>
            <a:lvl1pPr algn="ctr">
              <a:defRPr sz="7200" b="1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912171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SLIDE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227D822E-DA0D-EB49-9CC3-0BBEE9506E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47"/>
            <a:ext cx="12192000" cy="6853305"/>
          </a:xfrm>
          <a:prstGeom prst="rect">
            <a:avLst/>
          </a:prstGeom>
        </p:spPr>
      </p:pic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502400" y="18634"/>
            <a:ext cx="5689600" cy="682073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/>
            </a:lvl1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09266" y="366566"/>
            <a:ext cx="5280025" cy="86453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err="1"/>
              <a:t>Titel</a:t>
            </a:r>
            <a:r>
              <a:rPr lang="en-US"/>
              <a:t> </a:t>
            </a:r>
            <a:r>
              <a:rPr lang="en-US" err="1"/>
              <a:t>toevoegen</a:t>
            </a:r>
            <a:endParaRPr lang="en-US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A7C3F14-A4DB-488F-8843-5C03C99AFF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9575" y="1554163"/>
            <a:ext cx="5280025" cy="4937125"/>
          </a:xfrm>
        </p:spPr>
        <p:txBody>
          <a:bodyPr/>
          <a:lstStyle>
            <a:lvl1pPr>
              <a:defRPr b="0">
                <a:solidFill>
                  <a:schemeClr val="bg1"/>
                </a:solidFill>
              </a:defRPr>
            </a:lvl1pPr>
            <a:lvl2pPr>
              <a:defRPr b="0">
                <a:solidFill>
                  <a:schemeClr val="bg1"/>
                </a:solidFill>
              </a:defRPr>
            </a:lvl2pPr>
            <a:lvl3pPr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623396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20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0152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564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55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930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3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>
            <a:extLst>
              <a:ext uri="{FF2B5EF4-FFF2-40B4-BE49-F238E27FC236}">
                <a16:creationId xmlns:a16="http://schemas.microsoft.com/office/drawing/2014/main" id="{763DAB97-69E0-EF43-9A82-45709025F4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006" y="4695"/>
            <a:ext cx="12192000" cy="6853305"/>
          </a:xfrm>
          <a:prstGeom prst="rect">
            <a:avLst/>
          </a:prstGeom>
        </p:spPr>
      </p:pic>
      <p:cxnSp>
        <p:nvCxnSpPr>
          <p:cNvPr id="9" name="Straight Connector 28">
            <a:extLst>
              <a:ext uri="{FF2B5EF4-FFF2-40B4-BE49-F238E27FC236}">
                <a16:creationId xmlns:a16="http://schemas.microsoft.com/office/drawing/2014/main" id="{2839B5D4-CBB3-B748-9D36-27445FCCB906}"/>
              </a:ext>
            </a:extLst>
          </p:cNvPr>
          <p:cNvCxnSpPr>
            <a:cxnSpLocks/>
          </p:cNvCxnSpPr>
          <p:nvPr userDrawn="1"/>
        </p:nvCxnSpPr>
        <p:spPr>
          <a:xfrm>
            <a:off x="512195" y="1765666"/>
            <a:ext cx="10515599" cy="0"/>
          </a:xfrm>
          <a:prstGeom prst="line">
            <a:avLst/>
          </a:prstGeom>
          <a:ln w="28575">
            <a:solidFill>
              <a:srgbClr val="DD44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1">
            <a:extLst>
              <a:ext uri="{FF2B5EF4-FFF2-40B4-BE49-F238E27FC236}">
                <a16:creationId xmlns:a16="http://schemas.microsoft.com/office/drawing/2014/main" id="{F78B3CB6-E0F8-FA44-8434-2AC1BCEF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195" y="377482"/>
            <a:ext cx="10515599" cy="1325563"/>
          </a:xfrm>
        </p:spPr>
        <p:txBody>
          <a:bodyPr anchor="b" anchorCtr="0"/>
          <a:lstStyle>
            <a:lvl1pPr>
              <a:defRPr>
                <a:solidFill>
                  <a:srgbClr val="DD445C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6967D29-0CE4-2840-BF91-C8C99B959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195" y="1837983"/>
            <a:ext cx="10515601" cy="4351338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6A24560-8F0D-F244-A4A5-0257E3B394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38689" y="3228150"/>
            <a:ext cx="714622" cy="401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8079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702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1642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9241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61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2C62B42-6C60-A845-9FF3-4B31C3E2D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695"/>
            <a:ext cx="12192000" cy="6853305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B9B9091-546C-3441-BC0D-3CA8D228D0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695"/>
            <a:ext cx="12192000" cy="6853305"/>
          </a:xfrm>
          <a:prstGeom prst="rect">
            <a:avLst/>
          </a:prstGeom>
        </p:spPr>
      </p:pic>
      <p:cxnSp>
        <p:nvCxnSpPr>
          <p:cNvPr id="9" name="Straight Connector 28">
            <a:extLst>
              <a:ext uri="{FF2B5EF4-FFF2-40B4-BE49-F238E27FC236}">
                <a16:creationId xmlns:a16="http://schemas.microsoft.com/office/drawing/2014/main" id="{2839B5D4-CBB3-B748-9D36-27445FCCB906}"/>
              </a:ext>
            </a:extLst>
          </p:cNvPr>
          <p:cNvCxnSpPr>
            <a:cxnSpLocks/>
          </p:cNvCxnSpPr>
          <p:nvPr userDrawn="1"/>
        </p:nvCxnSpPr>
        <p:spPr>
          <a:xfrm>
            <a:off x="512195" y="1765666"/>
            <a:ext cx="10515599" cy="0"/>
          </a:xfrm>
          <a:prstGeom prst="line">
            <a:avLst/>
          </a:prstGeom>
          <a:ln w="28575">
            <a:solidFill>
              <a:srgbClr val="DD44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1">
            <a:extLst>
              <a:ext uri="{FF2B5EF4-FFF2-40B4-BE49-F238E27FC236}">
                <a16:creationId xmlns:a16="http://schemas.microsoft.com/office/drawing/2014/main" id="{F78B3CB6-E0F8-FA44-8434-2AC1BCEF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195" y="377482"/>
            <a:ext cx="10515599" cy="1325563"/>
          </a:xfrm>
        </p:spPr>
        <p:txBody>
          <a:bodyPr anchor="b" anchorCtr="0"/>
          <a:lstStyle>
            <a:lvl1pPr>
              <a:defRPr>
                <a:solidFill>
                  <a:srgbClr val="DD445C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6967D29-0CE4-2840-BF91-C8C99B959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195" y="1837983"/>
            <a:ext cx="4931794" cy="4351338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863D016-1605-4EE2-8728-867B6906661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5821680" y="1837983"/>
            <a:ext cx="5206115" cy="4351338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87929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B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2C62B42-6C60-A845-9FF3-4B31C3E2D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695"/>
            <a:ext cx="12191998" cy="6853305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78B3CB6-E0F8-FA44-8434-2AC1BCEF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195" y="579913"/>
            <a:ext cx="10515599" cy="876886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6967D29-0CE4-2840-BF91-C8C99B959F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0472" y="2189673"/>
            <a:ext cx="3334043" cy="4351338"/>
          </a:xfrm>
          <a:noFill/>
        </p:spPr>
        <p:txBody>
          <a:bodyPr>
            <a:normAutofit/>
          </a:bodyPr>
          <a:lstStyle>
            <a:lvl1pPr marL="0" indent="0" algn="ctr">
              <a:buFontTx/>
              <a:buNone/>
              <a:defRPr sz="2800" b="0" baseline="0">
                <a:solidFill>
                  <a:schemeClr val="bg1"/>
                </a:solidFill>
                <a:latin typeface="+mn-lt"/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 om korte tekstblokjes toe te voegen </a:t>
            </a:r>
            <a:br>
              <a:rPr lang="nl-NL"/>
            </a:br>
            <a:r>
              <a:rPr lang="nl-NL"/>
              <a:t> 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863D016-1605-4EE2-8728-867B6906661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03188" y="2189673"/>
            <a:ext cx="3334043" cy="4351338"/>
          </a:xfrm>
        </p:spPr>
        <p:txBody>
          <a:bodyPr/>
          <a:lstStyle>
            <a:lvl1pPr marL="0" indent="0" algn="ctr" hangingPunct="0">
              <a:buFontTx/>
              <a:buNone/>
              <a:defRPr b="0">
                <a:solidFill>
                  <a:schemeClr val="bg1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 om korte tekstblokjes toe te voegen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86412843-38E7-A542-BD5D-A1760E62972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17627" y="2231031"/>
            <a:ext cx="3334043" cy="4351338"/>
          </a:xfrm>
        </p:spPr>
        <p:txBody>
          <a:bodyPr/>
          <a:lstStyle>
            <a:lvl1pPr marL="0" indent="0" algn="ctr" hangingPunct="0">
              <a:buFontTx/>
              <a:buNone/>
              <a:defRPr b="0">
                <a:solidFill>
                  <a:schemeClr val="bg1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 om korte tekstblokjes toe te voegen</a:t>
            </a:r>
          </a:p>
        </p:txBody>
      </p:sp>
    </p:spTree>
    <p:extLst>
      <p:ext uri="{BB962C8B-B14F-4D97-AF65-F5344CB8AC3E}">
        <p14:creationId xmlns:p14="http://schemas.microsoft.com/office/powerpoint/2010/main" val="3487026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KB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E2C62B42-6C60-A845-9FF3-4B31C3E2D0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695"/>
            <a:ext cx="12191998" cy="6853304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F78B3CB6-E0F8-FA44-8434-2AC1BCEF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195" y="609547"/>
            <a:ext cx="10515599" cy="876886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6967D29-0CE4-2840-BF91-C8C99B959F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2195" y="2189673"/>
            <a:ext cx="3334043" cy="4351338"/>
          </a:xfrm>
          <a:noFill/>
        </p:spPr>
        <p:txBody>
          <a:bodyPr>
            <a:normAutofit/>
          </a:bodyPr>
          <a:lstStyle>
            <a:lvl1pPr marL="0" indent="0" algn="ctr">
              <a:buFontTx/>
              <a:buNone/>
              <a:defRPr sz="2800" b="0" baseline="0">
                <a:solidFill>
                  <a:srgbClr val="DD445C"/>
                </a:solidFill>
                <a:latin typeface="+mn-lt"/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 om korte tekstblokjes toe te voegen </a:t>
            </a:r>
            <a:br>
              <a:rPr lang="nl-NL"/>
            </a:br>
            <a:r>
              <a:rPr lang="nl-NL"/>
              <a:t> 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9863D016-1605-4EE2-8728-867B69066614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4403188" y="2189673"/>
            <a:ext cx="3334043" cy="4351338"/>
          </a:xfrm>
        </p:spPr>
        <p:txBody>
          <a:bodyPr/>
          <a:lstStyle>
            <a:lvl1pPr marL="0" indent="0" algn="ctr" hangingPunct="0">
              <a:buFontTx/>
              <a:buNone/>
              <a:defRPr b="0">
                <a:solidFill>
                  <a:srgbClr val="DD445C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 om korte tekstblokjes toe te voegen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86412843-38E7-A542-BD5D-A1760E629726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294181" y="2231031"/>
            <a:ext cx="3334043" cy="4351338"/>
          </a:xfrm>
        </p:spPr>
        <p:txBody>
          <a:bodyPr/>
          <a:lstStyle>
            <a:lvl1pPr marL="0" indent="0" algn="ctr" hangingPunct="0">
              <a:buFontTx/>
              <a:buNone/>
              <a:defRPr b="0">
                <a:solidFill>
                  <a:srgbClr val="DD445C"/>
                </a:solidFill>
              </a:defRPr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nl-NL"/>
              <a:t>Klik om korte tekstblokjes toe te voegen</a:t>
            </a:r>
          </a:p>
        </p:txBody>
      </p:sp>
    </p:spTree>
    <p:extLst>
      <p:ext uri="{BB962C8B-B14F-4D97-AF65-F5344CB8AC3E}">
        <p14:creationId xmlns:p14="http://schemas.microsoft.com/office/powerpoint/2010/main" val="280455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28">
            <a:extLst>
              <a:ext uri="{FF2B5EF4-FFF2-40B4-BE49-F238E27FC236}">
                <a16:creationId xmlns:a16="http://schemas.microsoft.com/office/drawing/2014/main" id="{2839B5D4-CBB3-B748-9D36-27445FCCB906}"/>
              </a:ext>
            </a:extLst>
          </p:cNvPr>
          <p:cNvCxnSpPr>
            <a:cxnSpLocks/>
          </p:cNvCxnSpPr>
          <p:nvPr userDrawn="1"/>
        </p:nvCxnSpPr>
        <p:spPr>
          <a:xfrm>
            <a:off x="512195" y="1703045"/>
            <a:ext cx="11175713" cy="8194"/>
          </a:xfrm>
          <a:prstGeom prst="line">
            <a:avLst/>
          </a:prstGeom>
          <a:ln w="28575">
            <a:solidFill>
              <a:srgbClr val="DD445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el 1">
            <a:extLst>
              <a:ext uri="{FF2B5EF4-FFF2-40B4-BE49-F238E27FC236}">
                <a16:creationId xmlns:a16="http://schemas.microsoft.com/office/drawing/2014/main" id="{F78B3CB6-E0F8-FA44-8434-2AC1BCEF3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195" y="385676"/>
            <a:ext cx="10515599" cy="1325563"/>
          </a:xfrm>
        </p:spPr>
        <p:txBody>
          <a:bodyPr anchor="b" anchorCtr="0"/>
          <a:lstStyle>
            <a:lvl1pPr>
              <a:defRPr>
                <a:solidFill>
                  <a:srgbClr val="DD445C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7" name="Tijdelijke aanduiding voor tekst 3">
            <a:extLst>
              <a:ext uri="{FF2B5EF4-FFF2-40B4-BE49-F238E27FC236}">
                <a16:creationId xmlns:a16="http://schemas.microsoft.com/office/drawing/2014/main" id="{9C806870-2168-FC42-99AC-88798D7C5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2195" y="2335212"/>
            <a:ext cx="7716837" cy="2187575"/>
          </a:xfrm>
        </p:spPr>
        <p:txBody>
          <a:bodyPr numCol="2">
            <a:normAutofit/>
          </a:bodyPr>
          <a:lstStyle>
            <a:lvl1pPr marL="0" indent="0">
              <a:buNone/>
              <a:defRPr sz="1300" b="0" baseline="0"/>
            </a:lvl1pPr>
            <a:lvl2pPr marL="457200" indent="0">
              <a:buNone/>
              <a:defRPr sz="1050" b="0"/>
            </a:lvl2pPr>
            <a:lvl3pPr marL="914400" indent="0">
              <a:buNone/>
              <a:defRPr sz="1050" b="0"/>
            </a:lvl3pPr>
            <a:lvl4pPr marL="1371600" indent="0">
              <a:buNone/>
              <a:defRPr sz="1050" b="0"/>
            </a:lvl4pPr>
          </a:lstStyle>
          <a:p>
            <a:pPr lvl="0"/>
            <a:r>
              <a:rPr lang="nl-NL"/>
              <a:t>Tekst over twee kolommen</a:t>
            </a:r>
          </a:p>
        </p:txBody>
      </p:sp>
    </p:spTree>
    <p:extLst>
      <p:ext uri="{BB962C8B-B14F-4D97-AF65-F5344CB8AC3E}">
        <p14:creationId xmlns:p14="http://schemas.microsoft.com/office/powerpoint/2010/main" val="3055370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SLIDE STROOK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0D27928B-649D-7040-848E-C684A07601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695"/>
            <a:ext cx="12191998" cy="6853304"/>
          </a:xfrm>
          <a:prstGeom prst="rect">
            <a:avLst/>
          </a:prstGeom>
        </p:spPr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2353CCEC-C754-4764-93C9-CA8683CE05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02821" y="1046464"/>
            <a:ext cx="3900488" cy="141605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/>
            </a:lvl1pPr>
            <a:lvl2pPr marL="457200" indent="0">
              <a:buFontTx/>
              <a:buNone/>
              <a:defRPr sz="4400"/>
            </a:lvl2pPr>
            <a:lvl3pPr marL="914400" indent="0">
              <a:buFontTx/>
              <a:buNone/>
              <a:defRPr sz="4400"/>
            </a:lvl3pPr>
            <a:lvl4pPr marL="1371600" indent="0">
              <a:buFontTx/>
              <a:buNone/>
              <a:defRPr sz="4400"/>
            </a:lvl4pPr>
            <a:lvl5pPr marL="1828800" indent="0" algn="l">
              <a:buFontTx/>
              <a:buNone/>
              <a:defRPr sz="4400"/>
            </a:lvl5pPr>
          </a:lstStyle>
          <a:p>
            <a:pPr lvl="0"/>
            <a:r>
              <a:rPr lang="nl-NL"/>
              <a:t>Klik om titel toe te voegen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886ADAF-F639-4740-8464-50169DB3E0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3350" y="2951157"/>
            <a:ext cx="3900488" cy="14160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nl-NL"/>
              <a:t>Klik om een inleidende tekst toe te voegen</a:t>
            </a:r>
          </a:p>
        </p:txBody>
      </p:sp>
      <p:sp>
        <p:nvSpPr>
          <p:cNvPr id="14" name="Tijdelijke aanduiding voor afbeelding 5">
            <a:extLst>
              <a:ext uri="{FF2B5EF4-FFF2-40B4-BE49-F238E27FC236}">
                <a16:creationId xmlns:a16="http://schemas.microsoft.com/office/drawing/2014/main" id="{730AAAC6-95E4-4303-852B-28F4DC36CC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" y="-14634"/>
            <a:ext cx="12192000" cy="6858000"/>
          </a:xfrm>
        </p:spPr>
        <p:txBody>
          <a:bodyPr/>
          <a:lstStyle>
            <a:lvl1pPr marL="0" indent="0" algn="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247194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B SLIDE STROOK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>
            <a:extLst>
              <a:ext uri="{FF2B5EF4-FFF2-40B4-BE49-F238E27FC236}">
                <a16:creationId xmlns:a16="http://schemas.microsoft.com/office/drawing/2014/main" id="{0D27928B-649D-7040-848E-C684A07601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4695"/>
            <a:ext cx="12191996" cy="6853304"/>
          </a:xfrm>
          <a:prstGeom prst="rect">
            <a:avLst/>
          </a:prstGeom>
        </p:spPr>
      </p:pic>
      <p:sp>
        <p:nvSpPr>
          <p:cNvPr id="10" name="Tijdelijke aanduiding voor tekst 9">
            <a:extLst>
              <a:ext uri="{FF2B5EF4-FFF2-40B4-BE49-F238E27FC236}">
                <a16:creationId xmlns:a16="http://schemas.microsoft.com/office/drawing/2014/main" id="{2353CCEC-C754-4764-93C9-CA8683CE05C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02821" y="1046464"/>
            <a:ext cx="3900488" cy="141605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/>
            </a:lvl1pPr>
            <a:lvl2pPr marL="457200" indent="0">
              <a:buFontTx/>
              <a:buNone/>
              <a:defRPr sz="4400"/>
            </a:lvl2pPr>
            <a:lvl3pPr marL="914400" indent="0">
              <a:buFontTx/>
              <a:buNone/>
              <a:defRPr sz="4400"/>
            </a:lvl3pPr>
            <a:lvl4pPr marL="1371600" indent="0">
              <a:buFontTx/>
              <a:buNone/>
              <a:defRPr sz="4400"/>
            </a:lvl4pPr>
            <a:lvl5pPr marL="1828800" indent="0" algn="l">
              <a:buFontTx/>
              <a:buNone/>
              <a:defRPr sz="4400"/>
            </a:lvl5pPr>
          </a:lstStyle>
          <a:p>
            <a:pPr lvl="0"/>
            <a:r>
              <a:rPr lang="nl-NL"/>
              <a:t>Klik om titel toe te voegen</a:t>
            </a: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1886ADAF-F639-4740-8464-50169DB3E02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3350" y="2951157"/>
            <a:ext cx="3900488" cy="1416050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2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nl-NL"/>
              <a:t>Klik om een inleidende tekst toe te voegen</a:t>
            </a:r>
          </a:p>
        </p:txBody>
      </p:sp>
      <p:sp>
        <p:nvSpPr>
          <p:cNvPr id="14" name="Tijdelijke aanduiding voor afbeelding 5">
            <a:extLst>
              <a:ext uri="{FF2B5EF4-FFF2-40B4-BE49-F238E27FC236}">
                <a16:creationId xmlns:a16="http://schemas.microsoft.com/office/drawing/2014/main" id="{730AAAC6-95E4-4303-852B-28F4DC36CC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2" y="0"/>
            <a:ext cx="12192000" cy="6858000"/>
          </a:xfrm>
        </p:spPr>
        <p:txBody>
          <a:bodyPr/>
          <a:lstStyle>
            <a:lvl1pPr marL="0" indent="0" algn="r">
              <a:buNone/>
              <a:defRPr/>
            </a:lvl1pPr>
          </a:lstStyle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379716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B CITA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>
            <a:extLst>
              <a:ext uri="{FF2B5EF4-FFF2-40B4-BE49-F238E27FC236}">
                <a16:creationId xmlns:a16="http://schemas.microsoft.com/office/drawing/2014/main" id="{1FC0C351-9CBC-FD4A-92BD-9B160660A3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47"/>
            <a:ext cx="12192000" cy="685330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67AB60E-422A-BC48-807D-EB27DB047D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35557" y="1791246"/>
            <a:ext cx="9920886" cy="1637754"/>
          </a:xfrm>
        </p:spPr>
        <p:txBody>
          <a:bodyPr anchor="t" anchorCtr="0"/>
          <a:lstStyle>
            <a:lvl1pPr>
              <a:defRPr sz="32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een citaat toe te voegen</a:t>
            </a:r>
          </a:p>
        </p:txBody>
      </p:sp>
      <p:sp>
        <p:nvSpPr>
          <p:cNvPr id="6" name="Shape 5294">
            <a:extLst>
              <a:ext uri="{FF2B5EF4-FFF2-40B4-BE49-F238E27FC236}">
                <a16:creationId xmlns:a16="http://schemas.microsoft.com/office/drawing/2014/main" id="{624953CF-ADC5-4DFD-AED4-19F473562B4A}"/>
              </a:ext>
            </a:extLst>
          </p:cNvPr>
          <p:cNvSpPr/>
          <p:nvPr userDrawn="1"/>
        </p:nvSpPr>
        <p:spPr>
          <a:xfrm>
            <a:off x="723339" y="1892559"/>
            <a:ext cx="273726" cy="2610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78" y="5256"/>
                </a:moveTo>
                <a:lnTo>
                  <a:pt x="20478" y="0"/>
                </a:lnTo>
                <a:cubicBezTo>
                  <a:pt x="18404" y="0"/>
                  <a:pt x="16649" y="603"/>
                  <a:pt x="15264" y="1793"/>
                </a:cubicBezTo>
                <a:cubicBezTo>
                  <a:pt x="13260" y="3513"/>
                  <a:pt x="12244" y="6263"/>
                  <a:pt x="12244" y="9965"/>
                </a:cubicBezTo>
                <a:lnTo>
                  <a:pt x="12244" y="21600"/>
                </a:lnTo>
                <a:lnTo>
                  <a:pt x="21600" y="21600"/>
                </a:lnTo>
                <a:lnTo>
                  <a:pt x="21600" y="11789"/>
                </a:lnTo>
                <a:lnTo>
                  <a:pt x="17256" y="11789"/>
                </a:lnTo>
                <a:lnTo>
                  <a:pt x="17256" y="9965"/>
                </a:lnTo>
                <a:cubicBezTo>
                  <a:pt x="17256" y="5256"/>
                  <a:pt x="19352" y="5256"/>
                  <a:pt x="20478" y="5256"/>
                </a:cubicBezTo>
                <a:cubicBezTo>
                  <a:pt x="20478" y="5256"/>
                  <a:pt x="20478" y="5256"/>
                  <a:pt x="20478" y="5256"/>
                </a:cubicBezTo>
                <a:close/>
                <a:moveTo>
                  <a:pt x="5013" y="9965"/>
                </a:moveTo>
                <a:lnTo>
                  <a:pt x="5013" y="11789"/>
                </a:lnTo>
                <a:lnTo>
                  <a:pt x="9357" y="11789"/>
                </a:lnTo>
                <a:lnTo>
                  <a:pt x="9357" y="21600"/>
                </a:lnTo>
                <a:lnTo>
                  <a:pt x="0" y="21600"/>
                </a:lnTo>
                <a:lnTo>
                  <a:pt x="0" y="9965"/>
                </a:lnTo>
                <a:cubicBezTo>
                  <a:pt x="0" y="6263"/>
                  <a:pt x="1016" y="3513"/>
                  <a:pt x="3019" y="1793"/>
                </a:cubicBezTo>
                <a:cubicBezTo>
                  <a:pt x="4406" y="603"/>
                  <a:pt x="6160" y="0"/>
                  <a:pt x="8234" y="0"/>
                </a:cubicBezTo>
                <a:lnTo>
                  <a:pt x="8234" y="5256"/>
                </a:lnTo>
                <a:cubicBezTo>
                  <a:pt x="7108" y="5256"/>
                  <a:pt x="5013" y="5256"/>
                  <a:pt x="5013" y="9965"/>
                </a:cubicBezTo>
                <a:cubicBezTo>
                  <a:pt x="5013" y="9965"/>
                  <a:pt x="5013" y="9965"/>
                  <a:pt x="5013" y="996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  <p:sp>
        <p:nvSpPr>
          <p:cNvPr id="7" name="Shape 5296">
            <a:extLst>
              <a:ext uri="{FF2B5EF4-FFF2-40B4-BE49-F238E27FC236}">
                <a16:creationId xmlns:a16="http://schemas.microsoft.com/office/drawing/2014/main" id="{B68A39BA-D6AA-498F-B5BE-8F1ECA452ED5}"/>
              </a:ext>
            </a:extLst>
          </p:cNvPr>
          <p:cNvSpPr/>
          <p:nvPr userDrawn="1"/>
        </p:nvSpPr>
        <p:spPr>
          <a:xfrm rot="10800000">
            <a:off x="9628899" y="3764082"/>
            <a:ext cx="273726" cy="2610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478" y="5256"/>
                </a:moveTo>
                <a:lnTo>
                  <a:pt x="20478" y="0"/>
                </a:lnTo>
                <a:cubicBezTo>
                  <a:pt x="18404" y="0"/>
                  <a:pt x="16649" y="603"/>
                  <a:pt x="15264" y="1793"/>
                </a:cubicBezTo>
                <a:cubicBezTo>
                  <a:pt x="13260" y="3513"/>
                  <a:pt x="12244" y="6263"/>
                  <a:pt x="12244" y="9965"/>
                </a:cubicBezTo>
                <a:lnTo>
                  <a:pt x="12244" y="21600"/>
                </a:lnTo>
                <a:lnTo>
                  <a:pt x="21600" y="21600"/>
                </a:lnTo>
                <a:lnTo>
                  <a:pt x="21600" y="11789"/>
                </a:lnTo>
                <a:lnTo>
                  <a:pt x="17256" y="11789"/>
                </a:lnTo>
                <a:lnTo>
                  <a:pt x="17256" y="9965"/>
                </a:lnTo>
                <a:cubicBezTo>
                  <a:pt x="17256" y="5256"/>
                  <a:pt x="19352" y="5256"/>
                  <a:pt x="20478" y="5256"/>
                </a:cubicBezTo>
                <a:cubicBezTo>
                  <a:pt x="20478" y="5256"/>
                  <a:pt x="20478" y="5256"/>
                  <a:pt x="20478" y="5256"/>
                </a:cubicBezTo>
                <a:close/>
                <a:moveTo>
                  <a:pt x="5013" y="9965"/>
                </a:moveTo>
                <a:lnTo>
                  <a:pt x="5013" y="11789"/>
                </a:lnTo>
                <a:lnTo>
                  <a:pt x="9357" y="11789"/>
                </a:lnTo>
                <a:lnTo>
                  <a:pt x="9357" y="21600"/>
                </a:lnTo>
                <a:lnTo>
                  <a:pt x="0" y="21600"/>
                </a:lnTo>
                <a:lnTo>
                  <a:pt x="0" y="9965"/>
                </a:lnTo>
                <a:cubicBezTo>
                  <a:pt x="0" y="6263"/>
                  <a:pt x="1016" y="3513"/>
                  <a:pt x="3019" y="1793"/>
                </a:cubicBezTo>
                <a:cubicBezTo>
                  <a:pt x="4406" y="603"/>
                  <a:pt x="6160" y="0"/>
                  <a:pt x="8234" y="0"/>
                </a:cubicBezTo>
                <a:lnTo>
                  <a:pt x="8234" y="5256"/>
                </a:lnTo>
                <a:cubicBezTo>
                  <a:pt x="7108" y="5256"/>
                  <a:pt x="5013" y="5256"/>
                  <a:pt x="5013" y="9965"/>
                </a:cubicBezTo>
                <a:cubicBezTo>
                  <a:pt x="5013" y="9965"/>
                  <a:pt x="5013" y="9965"/>
                  <a:pt x="5013" y="9965"/>
                </a:cubicBez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 defTabSz="2286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/>
          </a:p>
        </p:txBody>
      </p:sp>
    </p:spTree>
    <p:extLst>
      <p:ext uri="{BB962C8B-B14F-4D97-AF65-F5344CB8AC3E}">
        <p14:creationId xmlns:p14="http://schemas.microsoft.com/office/powerpoint/2010/main" val="3089328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5026" y="1093459"/>
            <a:ext cx="10515600" cy="8328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45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3" r:id="rId2"/>
    <p:sldLayoutId id="2147483765" r:id="rId3"/>
    <p:sldLayoutId id="2147483770" r:id="rId4"/>
    <p:sldLayoutId id="2147483771" r:id="rId5"/>
    <p:sldLayoutId id="2147483766" r:id="rId6"/>
    <p:sldLayoutId id="2147483749" r:id="rId7"/>
    <p:sldLayoutId id="2147483772" r:id="rId8"/>
    <p:sldLayoutId id="2147483763" r:id="rId9"/>
    <p:sldLayoutId id="2147483768" r:id="rId10"/>
    <p:sldLayoutId id="2147483769" r:id="rId11"/>
    <p:sldLayoutId id="214748375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500" b="1" i="0" kern="1200" baseline="0">
          <a:solidFill>
            <a:schemeClr val="tx1"/>
          </a:solidFill>
          <a:latin typeface="Calibri" panose="020F0502020204030204" pitchFamily="34" charset="0"/>
          <a:ea typeface="Roboto" panose="02000000000000000000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i="0" kern="1200" baseline="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2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3.png"/><Relationship Id="rId3" Type="http://schemas.openxmlformats.org/officeDocument/2006/relationships/image" Target="../media/image11.jpeg"/><Relationship Id="rId7" Type="http://schemas.openxmlformats.org/officeDocument/2006/relationships/image" Target="../media/image17.sv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6.svg"/><Relationship Id="rId11" Type="http://schemas.openxmlformats.org/officeDocument/2006/relationships/image" Target="../media/image31.jpeg"/><Relationship Id="rId5" Type="http://schemas.openxmlformats.org/officeDocument/2006/relationships/image" Target="../media/image25.png"/><Relationship Id="rId10" Type="http://schemas.openxmlformats.org/officeDocument/2006/relationships/image" Target="../media/image30.sv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svg"/><Relationship Id="rId3" Type="http://schemas.openxmlformats.org/officeDocument/2006/relationships/image" Target="../media/image32.jpeg"/><Relationship Id="rId7" Type="http://schemas.openxmlformats.org/officeDocument/2006/relationships/image" Target="../media/image36.sv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Relationship Id="rId14" Type="http://schemas.openxmlformats.org/officeDocument/2006/relationships/image" Target="../media/image4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7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9.svg"/><Relationship Id="rId11" Type="http://schemas.openxmlformats.org/officeDocument/2006/relationships/image" Target="../media/image53.png"/><Relationship Id="rId5" Type="http://schemas.openxmlformats.org/officeDocument/2006/relationships/image" Target="../media/image18.png"/><Relationship Id="rId10" Type="http://schemas.openxmlformats.org/officeDocument/2006/relationships/image" Target="../media/image52.svg"/><Relationship Id="rId4" Type="http://schemas.openxmlformats.org/officeDocument/2006/relationships/image" Target="../media/image48.png"/><Relationship Id="rId9" Type="http://schemas.openxmlformats.org/officeDocument/2006/relationships/image" Target="../media/image5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55.png"/><Relationship Id="rId7" Type="http://schemas.openxmlformats.org/officeDocument/2006/relationships/image" Target="../media/image27.png"/><Relationship Id="rId12" Type="http://schemas.openxmlformats.org/officeDocument/2006/relationships/image" Target="../media/image60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58.svg"/><Relationship Id="rId11" Type="http://schemas.openxmlformats.org/officeDocument/2006/relationships/image" Target="../media/image59.png"/><Relationship Id="rId5" Type="http://schemas.openxmlformats.org/officeDocument/2006/relationships/image" Target="../media/image57.png"/><Relationship Id="rId10" Type="http://schemas.openxmlformats.org/officeDocument/2006/relationships/image" Target="../media/image30.svg"/><Relationship Id="rId4" Type="http://schemas.openxmlformats.org/officeDocument/2006/relationships/image" Target="../media/image56.sv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2.svg"/><Relationship Id="rId5" Type="http://schemas.openxmlformats.org/officeDocument/2006/relationships/image" Target="../media/image61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6F0E0533-EEDE-8D4E-9CEC-DBAB93AA61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3"/>
          <a:stretch/>
        </p:blipFill>
        <p:spPr>
          <a:xfrm>
            <a:off x="0" y="1559858"/>
            <a:ext cx="12192000" cy="5298141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F76F7807-F459-C942-93E1-4D1A9469D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235" y="4578969"/>
            <a:ext cx="10515599" cy="697602"/>
          </a:xfrm>
        </p:spPr>
        <p:txBody>
          <a:bodyPr/>
          <a:lstStyle/>
          <a:p>
            <a:br>
              <a:rPr lang="nl-NL" sz="2400" b="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</a:br>
            <a:r>
              <a:rPr lang="nl-NL" sz="2400" b="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  <a:t>Nathalie Bank &amp; Simone Admiraal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DA8E02-0395-FB86-A1FF-3304BDCE96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497" y="4776186"/>
            <a:ext cx="508614" cy="1782306"/>
          </a:xfrm>
          <a:prstGeom prst="rect">
            <a:avLst/>
          </a:prstGeom>
        </p:spPr>
      </p:pic>
      <p:pic>
        <p:nvPicPr>
          <p:cNvPr id="13" name="Afbeelding 12" descr="Afbeelding met tekst, vectorafbeeldingen&#10;&#10;Automatisch gegenereerde beschrijving">
            <a:extLst>
              <a:ext uri="{FF2B5EF4-FFF2-40B4-BE49-F238E27FC236}">
                <a16:creationId xmlns:a16="http://schemas.microsoft.com/office/drawing/2014/main" id="{F138F978-9E38-8598-58FA-95657CFEB9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64" y="4494103"/>
            <a:ext cx="1408341" cy="107686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5590438-38F9-2856-AEE3-E7A7BB9FE4AC}"/>
              </a:ext>
            </a:extLst>
          </p:cNvPr>
          <p:cNvSpPr txBox="1"/>
          <p:nvPr/>
        </p:nvSpPr>
        <p:spPr>
          <a:xfrm>
            <a:off x="385482" y="484094"/>
            <a:ext cx="6311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rgbClr val="99C389"/>
                </a:solidFill>
                <a:latin typeface="Between 1" panose="020B0504020203020204"/>
              </a:rPr>
              <a:t>Doorstromen bij Intermaris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5449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6F0E0533-EEDE-8D4E-9CEC-DBAB93AA61A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3"/>
          <a:stretch/>
        </p:blipFill>
        <p:spPr>
          <a:xfrm>
            <a:off x="0" y="1559858"/>
            <a:ext cx="12192000" cy="5298141"/>
          </a:xfrm>
          <a:prstGeom prst="rect">
            <a:avLst/>
          </a:prstGeom>
        </p:spPr>
      </p:pic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993C2C6-EE81-2B41-B2FD-9D0DAA96F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2431" y="2158328"/>
            <a:ext cx="7555675" cy="3265868"/>
          </a:xfrm>
        </p:spPr>
        <p:txBody>
          <a:bodyPr numCol="1">
            <a:normAutofit fontScale="55000" lnSpcReduction="20000"/>
          </a:bodyPr>
          <a:lstStyle/>
          <a:p>
            <a:pPr marL="342900" indent="-342900">
              <a:lnSpc>
                <a:spcPct val="170000"/>
              </a:lnSpc>
              <a:buSzPct val="180000"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nl-NL" sz="3800">
                <a:solidFill>
                  <a:srgbClr val="4D4652"/>
                </a:solidFill>
                <a:latin typeface="Between 1 Medium" panose="020B0504020203020204" pitchFamily="34" charset="77"/>
              </a:rPr>
              <a:t>     </a:t>
            </a:r>
            <a:r>
              <a:rPr lang="nl-NL" sz="5100">
                <a:solidFill>
                  <a:srgbClr val="4D4652"/>
                </a:solidFill>
                <a:latin typeface="Between 1 Medium" panose="020B0504020203020204" pitchFamily="34" charset="77"/>
              </a:rPr>
              <a:t>Doorstroommakelaar</a:t>
            </a:r>
            <a:endParaRPr lang="nl-NL" sz="5100">
              <a:latin typeface="Between 1" panose="020B0504020203020204" pitchFamily="34" charset="77"/>
            </a:endParaRPr>
          </a:p>
          <a:p>
            <a:pPr marL="571500" indent="-571500">
              <a:lnSpc>
                <a:spcPct val="170000"/>
              </a:lnSpc>
              <a:buSzPct val="150000"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</a:pPr>
            <a:r>
              <a:rPr lang="nl-NL" sz="5100">
                <a:solidFill>
                  <a:srgbClr val="4D4652"/>
                </a:solidFill>
                <a:latin typeface="Between 1 Medium" panose="020B0504020203020204" pitchFamily="34" charset="77"/>
              </a:rPr>
              <a:t> Doorstroomlabel West-Friesland</a:t>
            </a:r>
            <a:endParaRPr lang="nl-NL" sz="5100">
              <a:latin typeface="Between 1" panose="020B0504020203020204" pitchFamily="34" charset="77"/>
            </a:endParaRPr>
          </a:p>
          <a:p>
            <a:pPr marL="685800" indent="-685800">
              <a:lnSpc>
                <a:spcPct val="170000"/>
              </a:lnSpc>
              <a:buSzPct val="150000"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</a:pPr>
            <a:r>
              <a:rPr lang="nl-NL" sz="5100">
                <a:solidFill>
                  <a:srgbClr val="4D4652"/>
                </a:solidFill>
                <a:latin typeface="Between 1 Medium" panose="020B0504020203020204" pitchFamily="34" charset="77"/>
              </a:rPr>
              <a:t>Ruilmijnwoning.nl</a:t>
            </a:r>
          </a:p>
          <a:p>
            <a:pPr marL="342900" indent="-342900">
              <a:lnSpc>
                <a:spcPct val="170000"/>
              </a:lnSpc>
              <a:buSzPct val="150000"/>
              <a:buBlip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</a:buBlip>
            </a:pPr>
            <a:r>
              <a:rPr lang="nl-NL" sz="5100">
                <a:solidFill>
                  <a:srgbClr val="4D4652"/>
                </a:solidFill>
                <a:latin typeface="Between 1 Medium" panose="020B0504020203020204" pitchFamily="34" charset="77"/>
              </a:rPr>
              <a:t>    65+ Verhuisvoordeel Zaanstreek-Waterland</a:t>
            </a:r>
            <a:endParaRPr lang="nl-NL" sz="5100">
              <a:latin typeface="Between 1" panose="020B0504020203020204" pitchFamily="34" charset="77"/>
            </a:endParaRPr>
          </a:p>
          <a:p>
            <a:pPr marL="571500" indent="-571500">
              <a:lnSpc>
                <a:spcPct val="170000"/>
              </a:lnSpc>
              <a:buSzPct val="150000"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</a:pPr>
            <a:endParaRPr lang="nl-NL" sz="5100">
              <a:latin typeface="Between 1" panose="020B0504020203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750">
              <a:latin typeface="Between 1" panose="020B0504020203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latin typeface="Between 1" panose="020B0504020203020204" pitchFamily="34" charset="77"/>
            </a:endParaRP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A5590438-38F9-2856-AEE3-E7A7BB9FE4AC}"/>
              </a:ext>
            </a:extLst>
          </p:cNvPr>
          <p:cNvSpPr txBox="1"/>
          <p:nvPr/>
        </p:nvSpPr>
        <p:spPr>
          <a:xfrm>
            <a:off x="385482" y="484094"/>
            <a:ext cx="74211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rgbClr val="99C389"/>
                </a:solidFill>
                <a:latin typeface="Between 1" panose="020B0504020203020204"/>
              </a:rPr>
              <a:t>Welke middelen zet Intermaris in?</a:t>
            </a:r>
          </a:p>
          <a:p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58A9512-E899-C112-AD30-D3083A5232E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497" y="4776186"/>
            <a:ext cx="508614" cy="1782306"/>
          </a:xfrm>
          <a:prstGeom prst="rect">
            <a:avLst/>
          </a:prstGeom>
        </p:spPr>
      </p:pic>
      <p:pic>
        <p:nvPicPr>
          <p:cNvPr id="4" name="Afbeelding 3" descr="Afbeelding met tekst, vectorafbeeldingen&#10;&#10;Automatisch gegenereerde beschrijving">
            <a:extLst>
              <a:ext uri="{FF2B5EF4-FFF2-40B4-BE49-F238E27FC236}">
                <a16:creationId xmlns:a16="http://schemas.microsoft.com/office/drawing/2014/main" id="{2B2A9266-82D3-7C23-E29D-6FD7B61CEBC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64" y="4494103"/>
            <a:ext cx="1408341" cy="107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070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C2D84B17-D970-C446-A5DC-D29DA3C4F6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42"/>
          <a:stretch/>
        </p:blipFill>
        <p:spPr>
          <a:xfrm>
            <a:off x="0" y="1624959"/>
            <a:ext cx="12192000" cy="523304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B284210-7F45-2F82-ECD5-46878A8233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746" y="4296792"/>
            <a:ext cx="1404928" cy="1521841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7429A6E9-B853-79E8-C9D8-7F625AFD23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5263" y="4909351"/>
            <a:ext cx="1150078" cy="1724144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35BABE0D-9D67-FC94-9565-2CF2C838EB21}"/>
              </a:ext>
            </a:extLst>
          </p:cNvPr>
          <p:cNvSpPr txBox="1"/>
          <p:nvPr/>
        </p:nvSpPr>
        <p:spPr>
          <a:xfrm>
            <a:off x="385482" y="484094"/>
            <a:ext cx="6311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rgbClr val="CE3F54"/>
                </a:solidFill>
                <a:latin typeface="Between 1" panose="020B0504020203020204"/>
              </a:rPr>
              <a:t>Doorstroommakelaar</a:t>
            </a:r>
          </a:p>
          <a:p>
            <a:endParaRPr lang="nl-NL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B04B3BB-54DE-CF11-EA6F-66F2D1256917}"/>
              </a:ext>
            </a:extLst>
          </p:cNvPr>
          <p:cNvSpPr txBox="1">
            <a:spLocks/>
          </p:cNvSpPr>
          <p:nvPr/>
        </p:nvSpPr>
        <p:spPr>
          <a:xfrm>
            <a:off x="582741" y="1187213"/>
            <a:ext cx="8494957" cy="3556439"/>
          </a:xfrm>
          <a:prstGeom prst="rect">
            <a:avLst/>
          </a:prstGeom>
        </p:spPr>
        <p:txBody>
          <a:bodyPr vert="horz" lIns="91440" tIns="45720" rIns="91440" bIns="45720" numCol="1" rtlCol="0" anchor="ctr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SzPct val="150000"/>
            </a:pPr>
            <a:endParaRPr lang="nl-NL" sz="2800">
              <a:latin typeface="Between 1" panose="020B0504020203020204" pitchFamily="34" charset="77"/>
            </a:endParaRPr>
          </a:p>
          <a:p>
            <a:pPr marL="571500" indent="-571500">
              <a:lnSpc>
                <a:spcPct val="150000"/>
              </a:lnSpc>
              <a:buSzPct val="150000"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</a:rPr>
              <a:t>Hoe ziet een dag van de doorstroommakelaar eruit?</a:t>
            </a:r>
            <a:endParaRPr lang="nl-NL" sz="2800">
              <a:latin typeface="Between 1" panose="020B0504020203020204" pitchFamily="34" charset="77"/>
            </a:endParaRPr>
          </a:p>
          <a:p>
            <a:pPr marL="571500" indent="-571500">
              <a:lnSpc>
                <a:spcPct val="150000"/>
              </a:lnSpc>
              <a:buSzPct val="150000"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</a:rPr>
              <a:t>Wat zijn de voor- en nadelen?</a:t>
            </a:r>
            <a:endParaRPr lang="nl-NL" sz="2800">
              <a:latin typeface="Between 1" panose="020B0504020203020204" pitchFamily="34" charset="77"/>
            </a:endParaRPr>
          </a:p>
          <a:p>
            <a:pPr marL="342900" indent="-342900">
              <a:lnSpc>
                <a:spcPct val="150000"/>
              </a:lnSpc>
              <a:buSzPct val="150000"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  <a:t>   Punten van aandacht</a:t>
            </a:r>
            <a:endParaRPr lang="nl-NL" sz="2800">
              <a:latin typeface="Between 1" panose="020B0504020203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1750">
              <a:latin typeface="Between 1" panose="020B0504020203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latin typeface="Between 1" panose="020B0504020203020204" pitchFamily="34" charset="77"/>
            </a:endParaRPr>
          </a:p>
        </p:txBody>
      </p:sp>
      <p:pic>
        <p:nvPicPr>
          <p:cNvPr id="6" name="Afbeelding 5" descr="Afbeelding met binnen, muur, persoon, zitten&#10;&#10;Automatisch gegenereerde beschrijving">
            <a:extLst>
              <a:ext uri="{FF2B5EF4-FFF2-40B4-BE49-F238E27FC236}">
                <a16:creationId xmlns:a16="http://schemas.microsoft.com/office/drawing/2014/main" id="{62141752-565E-86FF-EE4D-6220455FF8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909" y="3318455"/>
            <a:ext cx="3195765" cy="239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044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A654031-472D-294B-A10F-01626CC8A4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6"/>
          <a:stretch/>
        </p:blipFill>
        <p:spPr>
          <a:xfrm>
            <a:off x="0" y="1550893"/>
            <a:ext cx="12192000" cy="5304759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0151433A-6023-F703-8A23-9441E3EF5519}"/>
              </a:ext>
            </a:extLst>
          </p:cNvPr>
          <p:cNvSpPr txBox="1"/>
          <p:nvPr/>
        </p:nvSpPr>
        <p:spPr>
          <a:xfrm>
            <a:off x="512194" y="2316383"/>
            <a:ext cx="962707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150000"/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nl-NL" sz="2400">
                <a:solidFill>
                  <a:srgbClr val="4D4652"/>
                </a:solidFill>
                <a:latin typeface="Between 1 Light" panose="020B0404020203020204" pitchFamily="34" charset="77"/>
              </a:rPr>
              <a:t>    </a:t>
            </a:r>
            <a:r>
              <a:rPr lang="nl-NL" sz="2800">
                <a:solidFill>
                  <a:srgbClr val="4D4652"/>
                </a:solidFill>
                <a:latin typeface="Between 1 Light" panose="020B0404020203020204" pitchFamily="34" charset="77"/>
              </a:rPr>
              <a:t>Aanleiding</a:t>
            </a:r>
          </a:p>
          <a:p>
            <a:pPr marL="342900" indent="-342900">
              <a:lnSpc>
                <a:spcPct val="150000"/>
              </a:lnSpc>
              <a:buSzPct val="150000"/>
              <a:buBlip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Light" panose="020B0404020203020204" pitchFamily="34" charset="77"/>
              </a:rPr>
              <a:t>   Wat is een doorstromer?</a:t>
            </a:r>
          </a:p>
          <a:p>
            <a:pPr marL="342900" indent="-342900">
              <a:lnSpc>
                <a:spcPct val="150000"/>
              </a:lnSpc>
              <a:buSzPct val="150000"/>
              <a:buBlip>
                <a:blip r:embed="rId8">
                  <a:extLs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Light" panose="020B0404020203020204" pitchFamily="34" charset="77"/>
              </a:rPr>
              <a:t>   Hoe werkt het doorstroomlabel?</a:t>
            </a:r>
          </a:p>
          <a:p>
            <a:pPr marL="342900" indent="-342900">
              <a:lnSpc>
                <a:spcPct val="150000"/>
              </a:lnSpc>
              <a:buSzPct val="150000"/>
              <a:buBlip>
                <a:blip r:embed="rId10">
                  <a:extLs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Light" panose="020B0404020203020204" pitchFamily="34" charset="77"/>
              </a:rPr>
              <a:t>   De effecten</a:t>
            </a:r>
          </a:p>
          <a:p>
            <a:pPr marL="342900" indent="-342900">
              <a:lnSpc>
                <a:spcPct val="150000"/>
              </a:lnSpc>
              <a:buSzPct val="150000"/>
              <a:buBlip>
                <a:blip r:embed="rId12">
                  <a:extLst>
                    <a:ext uri="{96DAC541-7B7A-43D3-8B79-37D633B846F1}">
                      <asvg:svgBlip xmlns:asvg="http://schemas.microsoft.com/office/drawing/2016/SVG/main" r:embed="rId13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Light" panose="020B0404020203020204" pitchFamily="34" charset="77"/>
              </a:rPr>
              <a:t>   Cijfers en tips</a:t>
            </a: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sz="1600">
              <a:solidFill>
                <a:srgbClr val="4D4652"/>
              </a:solidFill>
              <a:latin typeface="Between 1 Light" panose="020B0404020203020204" pitchFamily="34" charset="77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sz="1600">
              <a:solidFill>
                <a:srgbClr val="4D4652"/>
              </a:solidFill>
              <a:latin typeface="Between 1 Medium" panose="020B0504020203020204" pitchFamily="34" charset="77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nl-NL" sz="1750">
              <a:solidFill>
                <a:srgbClr val="4D4652"/>
              </a:solidFill>
              <a:latin typeface="Between 1 Light" panose="020B0404020203020204" pitchFamily="34" charset="77"/>
              <a:cs typeface="Between 1 Medium" panose="020B0504020203020204" pitchFamily="34" charset="77"/>
            </a:endParaRPr>
          </a:p>
        </p:txBody>
      </p:sp>
      <p:pic>
        <p:nvPicPr>
          <p:cNvPr id="11" name="Afbeelding 10" descr="Afbeelding met vectorafbeeldingen&#10;&#10;Automatisch gegenereerde beschrijving">
            <a:extLst>
              <a:ext uri="{FF2B5EF4-FFF2-40B4-BE49-F238E27FC236}">
                <a16:creationId xmlns:a16="http://schemas.microsoft.com/office/drawing/2014/main" id="{163EA376-0DF5-C86E-DBAB-9F75B308049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750" y="4409221"/>
            <a:ext cx="1293243" cy="1400862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6843C5F-FC02-FED1-234C-77C2BB53F586}"/>
              </a:ext>
            </a:extLst>
          </p:cNvPr>
          <p:cNvSpPr txBox="1"/>
          <p:nvPr/>
        </p:nvSpPr>
        <p:spPr>
          <a:xfrm>
            <a:off x="385482" y="484094"/>
            <a:ext cx="7626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rgbClr val="F3997B"/>
                </a:solidFill>
                <a:latin typeface="Between 1" panose="020B0504020203020204"/>
              </a:rPr>
              <a:t>Doorstroomlabel West-Friesland</a:t>
            </a:r>
          </a:p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D6535D9-07F4-B338-8ADE-9D9E665CB8F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945188" y="1010949"/>
            <a:ext cx="2205835" cy="688488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224C5C8A-B9F0-F531-ADE8-575B97EF0430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7484" y="5494095"/>
            <a:ext cx="786567" cy="1100662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22D3CC44-406E-E83A-9D49-DA2603739BC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188" y="5569931"/>
            <a:ext cx="939544" cy="102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851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7BC8519-F2CF-774D-BB49-72F93DF50CF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34"/>
          <a:stretch/>
        </p:blipFill>
        <p:spPr>
          <a:xfrm>
            <a:off x="0" y="1649505"/>
            <a:ext cx="12192000" cy="5206147"/>
          </a:xfrm>
          <a:prstGeom prst="rect">
            <a:avLst/>
          </a:prstGeom>
        </p:spPr>
      </p:pic>
      <p:pic>
        <p:nvPicPr>
          <p:cNvPr id="11" name="Afbeelding 10" descr="Afbeelding met tekst&#10;&#10;Automatisch gegenereerde beschrijving">
            <a:extLst>
              <a:ext uri="{FF2B5EF4-FFF2-40B4-BE49-F238E27FC236}">
                <a16:creationId xmlns:a16="http://schemas.microsoft.com/office/drawing/2014/main" id="{6841EF53-7C53-5F93-108A-8187692C0BD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164" y="3682481"/>
            <a:ext cx="885954" cy="2214103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72A4B43-29D0-2D15-8F0E-644023974D32}"/>
              </a:ext>
            </a:extLst>
          </p:cNvPr>
          <p:cNvSpPr txBox="1"/>
          <p:nvPr/>
        </p:nvSpPr>
        <p:spPr>
          <a:xfrm>
            <a:off x="385482" y="484094"/>
            <a:ext cx="6311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rgbClr val="96BDD5"/>
                </a:solidFill>
                <a:latin typeface="Between 1" panose="020B0504020203020204"/>
              </a:rPr>
              <a:t>Ruilmijnwoning.nl</a:t>
            </a:r>
          </a:p>
          <a:p>
            <a:endParaRPr lang="nl-NL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4D1135B0-B971-76E7-140A-A79792054718}"/>
              </a:ext>
            </a:extLst>
          </p:cNvPr>
          <p:cNvSpPr txBox="1"/>
          <p:nvPr/>
        </p:nvSpPr>
        <p:spPr>
          <a:xfrm>
            <a:off x="574455" y="2206066"/>
            <a:ext cx="9569731" cy="2403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SzPct val="180000"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nl-NL" sz="2400">
                <a:solidFill>
                  <a:srgbClr val="4D4652"/>
                </a:solidFill>
                <a:latin typeface="Between 1 Medium" panose="020B0504020203020204" pitchFamily="34" charset="77"/>
              </a:rPr>
              <a:t>   </a:t>
            </a: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</a:rPr>
              <a:t>Wat is ruilmijnwoning?</a:t>
            </a:r>
          </a:p>
          <a:p>
            <a:pPr marL="342900" indent="-342900">
              <a:lnSpc>
                <a:spcPct val="150000"/>
              </a:lnSpc>
              <a:buSzPct val="150000"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</a:rPr>
              <a:t>   Focus op voordelen</a:t>
            </a:r>
            <a:endParaRPr lang="nl-NL" sz="2800">
              <a:latin typeface="Between 1" panose="020B0504020203020204" pitchFamily="34" charset="77"/>
            </a:endParaRPr>
          </a:p>
          <a:p>
            <a:pPr marL="342900" indent="-342900">
              <a:lnSpc>
                <a:spcPct val="150000"/>
              </a:lnSpc>
              <a:buSzPct val="150000"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</a:rPr>
              <a:t>   Aantallen</a:t>
            </a:r>
          </a:p>
          <a:p>
            <a:pPr>
              <a:lnSpc>
                <a:spcPct val="150000"/>
              </a:lnSpc>
              <a:buSzPct val="150000"/>
            </a:pPr>
            <a:endParaRPr lang="nl-NL" sz="1800">
              <a:latin typeface="Between 1" panose="020B0504020203020204" pitchFamily="34" charset="77"/>
            </a:endParaRP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5CE5BB7-0E8A-5C88-3904-14D2156491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24741" y="2166446"/>
            <a:ext cx="3852145" cy="306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098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255E954F-08CB-494B-8E41-3D7FF03A4A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3"/>
          <a:stretch/>
        </p:blipFill>
        <p:spPr>
          <a:xfrm>
            <a:off x="0" y="1520852"/>
            <a:ext cx="12192000" cy="5298141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92519690-5621-D542-8485-F2DCC28826AB}"/>
              </a:ext>
            </a:extLst>
          </p:cNvPr>
          <p:cNvSpPr txBox="1"/>
          <p:nvPr/>
        </p:nvSpPr>
        <p:spPr>
          <a:xfrm>
            <a:off x="495653" y="2335232"/>
            <a:ext cx="9846213" cy="30916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150000"/>
              <a:buBlip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</a:pPr>
            <a:r>
              <a:rPr lang="nl-NL" sz="240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  <a:t>   </a:t>
            </a: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  <a:t>Doel van de regeling</a:t>
            </a:r>
          </a:p>
          <a:p>
            <a:pPr marL="342900" indent="-342900">
              <a:lnSpc>
                <a:spcPct val="150000"/>
              </a:lnSpc>
              <a:buSzPct val="150000"/>
              <a:buBlip>
                <a:blip r:embed="rId5"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  <a:t>   Voor wie en wat krijgen zij?</a:t>
            </a:r>
          </a:p>
          <a:p>
            <a:pPr marL="342900" indent="-342900">
              <a:lnSpc>
                <a:spcPct val="150000"/>
              </a:lnSpc>
              <a:buSzPct val="150000"/>
              <a:buBlip>
                <a:blip r:embed="rId7"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  <a:t>   Resultaten</a:t>
            </a:r>
          </a:p>
          <a:p>
            <a:pPr marL="342900" indent="-342900">
              <a:lnSpc>
                <a:spcPct val="150000"/>
              </a:lnSpc>
              <a:buSzPct val="150000"/>
              <a:buBlip>
                <a:blip r:embed="rId9">
                  <a:extLs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</a:buBlip>
            </a:pPr>
            <a:r>
              <a:rPr lang="nl-NL" sz="280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  <a:t>   Punten van aandacht</a:t>
            </a:r>
          </a:p>
          <a:p>
            <a:pPr>
              <a:lnSpc>
                <a:spcPct val="150000"/>
              </a:lnSpc>
              <a:buSzPct val="150000"/>
            </a:pPr>
            <a:endParaRPr lang="nl-NL" sz="2000">
              <a:solidFill>
                <a:srgbClr val="4D4652"/>
              </a:solidFill>
              <a:latin typeface="Between 1 Light" panose="020B0404020203020204" pitchFamily="34" charset="77"/>
              <a:cs typeface="Between 1 Medium" panose="020B0504020203020204" pitchFamily="34" charset="77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A0665C1-3897-4E4B-398B-E7AA18FB3F3C}"/>
              </a:ext>
            </a:extLst>
          </p:cNvPr>
          <p:cNvSpPr txBox="1"/>
          <p:nvPr/>
        </p:nvSpPr>
        <p:spPr>
          <a:xfrm>
            <a:off x="315178" y="429758"/>
            <a:ext cx="91025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rgbClr val="CEB194"/>
                </a:solidFill>
                <a:latin typeface="Between 1" panose="020B0504020203020204"/>
              </a:rPr>
              <a:t>65+ verhuisvoordeel Zaanstreek-Waterland</a:t>
            </a:r>
          </a:p>
          <a:p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B2CFC61-6192-7A58-ADBF-31CF2C6C9FE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155" y="4136571"/>
            <a:ext cx="1244912" cy="1760760"/>
          </a:xfrm>
          <a:prstGeom prst="rect">
            <a:avLst/>
          </a:prstGeom>
        </p:spPr>
      </p:pic>
      <p:pic>
        <p:nvPicPr>
          <p:cNvPr id="8" name="Afbeelding 7" descr="Afbeelding met tekst, licht&#10;&#10;Automatisch gegenereerde beschrijving">
            <a:extLst>
              <a:ext uri="{FF2B5EF4-FFF2-40B4-BE49-F238E27FC236}">
                <a16:creationId xmlns:a16="http://schemas.microsoft.com/office/drawing/2014/main" id="{8F2EE6EC-EE97-2673-190C-BAA4A076425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0810" y="4758431"/>
            <a:ext cx="872246" cy="113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05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Automatisch gegenereerde beschrijving">
            <a:extLst>
              <a:ext uri="{FF2B5EF4-FFF2-40B4-BE49-F238E27FC236}">
                <a16:creationId xmlns:a16="http://schemas.microsoft.com/office/drawing/2014/main" id="{6F0E0533-EEDE-8D4E-9CEC-DBAB93AA61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93"/>
          <a:stretch/>
        </p:blipFill>
        <p:spPr>
          <a:xfrm>
            <a:off x="0" y="1559858"/>
            <a:ext cx="12192000" cy="5298141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F76F7807-F459-C942-93E1-4D1A9469D0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235" y="4578969"/>
            <a:ext cx="10515599" cy="697602"/>
          </a:xfrm>
        </p:spPr>
        <p:txBody>
          <a:bodyPr/>
          <a:lstStyle/>
          <a:p>
            <a:br>
              <a:rPr lang="nl-NL" sz="2400" b="0">
                <a:solidFill>
                  <a:srgbClr val="4D4652"/>
                </a:solidFill>
                <a:latin typeface="Between 1 Medium" panose="020B0504020203020204" pitchFamily="34" charset="77"/>
                <a:cs typeface="Between 1 Medium" panose="020B0504020203020204" pitchFamily="34" charset="77"/>
              </a:rPr>
            </a:br>
            <a:endParaRPr lang="nl-NL" sz="2400" b="0">
              <a:solidFill>
                <a:srgbClr val="4D4652"/>
              </a:solidFill>
              <a:latin typeface="Between 1 Medium" panose="020B0504020203020204" pitchFamily="34" charset="77"/>
              <a:cs typeface="Between 1 Medium" panose="020B0504020203020204" pitchFamily="34" charset="77"/>
            </a:endParaRP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BDA8E02-0395-FB86-A1FF-3304BDCE96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497" y="4776186"/>
            <a:ext cx="508614" cy="1782306"/>
          </a:xfrm>
          <a:prstGeom prst="rect">
            <a:avLst/>
          </a:prstGeom>
        </p:spPr>
      </p:pic>
      <p:pic>
        <p:nvPicPr>
          <p:cNvPr id="13" name="Afbeelding 12" descr="Afbeelding met tekst, vectorafbeeldingen&#10;&#10;Automatisch gegenereerde beschrijving">
            <a:extLst>
              <a:ext uri="{FF2B5EF4-FFF2-40B4-BE49-F238E27FC236}">
                <a16:creationId xmlns:a16="http://schemas.microsoft.com/office/drawing/2014/main" id="{F138F978-9E38-8598-58FA-95657CFEB9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464" y="4494103"/>
            <a:ext cx="1408341" cy="1076863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A5590438-38F9-2856-AEE3-E7A7BB9FE4AC}"/>
              </a:ext>
            </a:extLst>
          </p:cNvPr>
          <p:cNvSpPr txBox="1"/>
          <p:nvPr/>
        </p:nvSpPr>
        <p:spPr>
          <a:xfrm>
            <a:off x="385482" y="484094"/>
            <a:ext cx="63111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>
                <a:solidFill>
                  <a:srgbClr val="99C389"/>
                </a:solidFill>
                <a:latin typeface="Between 1" panose="020B0504020203020204"/>
              </a:rPr>
              <a:t>Vragen?</a:t>
            </a:r>
          </a:p>
          <a:p>
            <a:endParaRPr lang="nl-NL"/>
          </a:p>
        </p:txBody>
      </p:sp>
      <p:pic>
        <p:nvPicPr>
          <p:cNvPr id="5" name="Graphic 4" descr="Vragen silhouet">
            <a:extLst>
              <a:ext uri="{FF2B5EF4-FFF2-40B4-BE49-F238E27FC236}">
                <a16:creationId xmlns:a16="http://schemas.microsoft.com/office/drawing/2014/main" id="{ED623C6F-2080-79DB-5D21-E31DD48531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68621" y="2990765"/>
            <a:ext cx="1545771" cy="1545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8783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Aangepast 9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DD48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maris-Strategische thema's compleet.pptx" id="{AC5BFCFB-2954-4A8F-83EA-8129F7A602A4}" vid="{1F6D07C6-825F-4B7E-932C-BDFE92C770EB}"/>
    </a:ext>
  </a:extLst>
</a:theme>
</file>

<file path=ppt/theme/theme2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maris-Strategische thema's compleet.pptx" id="{AC5BFCFB-2954-4A8F-83EA-8129F7A602A4}" vid="{EA3AFE3E-25A1-4107-9053-2AC2742A98C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7051C8EE89C64B85385145B8ED5C10" ma:contentTypeVersion="8" ma:contentTypeDescription="Een nieuw document maken." ma:contentTypeScope="" ma:versionID="b565bb1fd04426ffa8572d4bd2769c4c">
  <xsd:schema xmlns:xsd="http://www.w3.org/2001/XMLSchema" xmlns:xs="http://www.w3.org/2001/XMLSchema" xmlns:p="http://schemas.microsoft.com/office/2006/metadata/properties" xmlns:ns2="cbab5c4b-afb3-4407-8686-76a36c407bce" xmlns:ns3="ddaea211-dd09-4e55-8520-afb5480f3502" targetNamespace="http://schemas.microsoft.com/office/2006/metadata/properties" ma:root="true" ma:fieldsID="34fa02951ffb82ae67c7a1092dd93a33" ns2:_="" ns3:_="">
    <xsd:import namespace="cbab5c4b-afb3-4407-8686-76a36c407bce"/>
    <xsd:import namespace="ddaea211-dd09-4e55-8520-afb5480f35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b5c4b-afb3-4407-8686-76a36c407b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ea211-dd09-4e55-8520-afb5480f350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635E2C7-7C88-48DA-B689-DF9BBFB9C6F0}">
  <ds:schemaRefs>
    <ds:schemaRef ds:uri="cbab5c4b-afb3-4407-8686-76a36c407bce"/>
    <ds:schemaRef ds:uri="ddaea211-dd09-4e55-8520-afb5480f35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49460BA-F9B4-4212-98C3-39CDBCD681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6998C81-4246-4ACF-A69E-334938D46A2E}">
  <ds:schemaRefs>
    <ds:schemaRef ds:uri="cbab5c4b-afb3-4407-8686-76a36c407bce"/>
    <ds:schemaRef ds:uri="ddaea211-dd09-4e55-8520-afb5480f350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Intermaris-Strategische thema's compleet</Template>
  <Application>Microsoft Office PowerPoint</Application>
  <PresentationFormat>Widescreen</PresentationFormat>
  <Slides>7</Slides>
  <Notes>3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1_Office Theme</vt:lpstr>
      <vt:lpstr>Atlas</vt:lpstr>
      <vt:lpstr> Nathalie Bank &amp; Simone Admiraal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Edy Klaassen</dc:creator>
  <cp:revision>1</cp:revision>
  <cp:lastPrinted>2022-09-29T11:13:04Z</cp:lastPrinted>
  <dcterms:created xsi:type="dcterms:W3CDTF">2022-09-16T13:34:10Z</dcterms:created>
  <dcterms:modified xsi:type="dcterms:W3CDTF">2022-10-04T08:03:53Z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0x010100AA7051C8EE89C64B85385145B8ED5C10</vt:lpwstr>
  </property>
</Properties>
</file>