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  <p:sldMasterId id="2147483773" r:id="rId5"/>
  </p:sldMasterIdLst>
  <p:notesMasterIdLst>
    <p:notesMasterId r:id="rId13"/>
  </p:notesMasterIdLst>
  <p:sldIdLst>
    <p:sldId id="411" r:id="rId6"/>
    <p:sldId id="439" r:id="rId7"/>
    <p:sldId id="442" r:id="rId8"/>
    <p:sldId id="443" r:id="rId9"/>
    <p:sldId id="445" r:id="rId10"/>
    <p:sldId id="444" r:id="rId11"/>
    <p:sldId id="446" r:id="rId1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9280"/>
    <a:srgbClr val="CE3F54"/>
    <a:srgbClr val="F3997B"/>
    <a:srgbClr val="FCE6D9"/>
    <a:srgbClr val="FBCDA5"/>
    <a:srgbClr val="96BDD5"/>
    <a:srgbClr val="CFEBF9"/>
    <a:srgbClr val="D0E0EC"/>
    <a:srgbClr val="B5AFB6"/>
    <a:srgbClr val="CEB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6556B-F377-4A7E-B3D1-52989ACD8217}" v="330" dt="2022-10-04T08:03:4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Admiraal" userId="284d9789-95ab-4564-ab72-8f43fc5f6867" providerId="ADAL" clId="{3F16556B-F377-4A7E-B3D1-52989ACD8217}"/>
    <pc:docChg chg="undo custSel addSld delSld modSld sldOrd">
      <pc:chgData name="Simone Admiraal" userId="284d9789-95ab-4564-ab72-8f43fc5f6867" providerId="ADAL" clId="{3F16556B-F377-4A7E-B3D1-52989ACD8217}" dt="2022-10-04T08:03:41.121" v="1864" actId="478"/>
      <pc:docMkLst>
        <pc:docMk/>
      </pc:docMkLst>
      <pc:sldChg chg="modSp mod">
        <pc:chgData name="Simone Admiraal" userId="284d9789-95ab-4564-ab72-8f43fc5f6867" providerId="ADAL" clId="{3F16556B-F377-4A7E-B3D1-52989ACD8217}" dt="2022-10-03T06:12:09.806" v="1454" actId="255"/>
        <pc:sldMkLst>
          <pc:docMk/>
          <pc:sldMk cId="2005449277" sldId="411"/>
        </pc:sldMkLst>
        <pc:spChg chg="mod">
          <ac:chgData name="Simone Admiraal" userId="284d9789-95ab-4564-ab72-8f43fc5f6867" providerId="ADAL" clId="{3F16556B-F377-4A7E-B3D1-52989ACD8217}" dt="2022-10-03T06:12:09.806" v="1454" actId="255"/>
          <ac:spMkLst>
            <pc:docMk/>
            <pc:sldMk cId="2005449277" sldId="411"/>
            <ac:spMk id="6" creationId="{A5590438-38F9-2856-AEE3-E7A7BB9FE4AC}"/>
          </ac:spMkLst>
        </pc:spChg>
      </pc:sldChg>
      <pc:sldChg chg="del">
        <pc:chgData name="Simone Admiraal" userId="284d9789-95ab-4564-ab72-8f43fc5f6867" providerId="ADAL" clId="{3F16556B-F377-4A7E-B3D1-52989ACD8217}" dt="2022-10-03T06:11:20.175" v="1420" actId="47"/>
        <pc:sldMkLst>
          <pc:docMk/>
          <pc:sldMk cId="2046284673" sldId="412"/>
        </pc:sldMkLst>
      </pc:sldChg>
      <pc:sldChg chg="del">
        <pc:chgData name="Simone Admiraal" userId="284d9789-95ab-4564-ab72-8f43fc5f6867" providerId="ADAL" clId="{3F16556B-F377-4A7E-B3D1-52989ACD8217}" dt="2022-10-03T06:11:22.557" v="1424" actId="47"/>
        <pc:sldMkLst>
          <pc:docMk/>
          <pc:sldMk cId="1233402396" sldId="414"/>
        </pc:sldMkLst>
      </pc:sldChg>
      <pc:sldChg chg="del">
        <pc:chgData name="Simone Admiraal" userId="284d9789-95ab-4564-ab72-8f43fc5f6867" providerId="ADAL" clId="{3F16556B-F377-4A7E-B3D1-52989ACD8217}" dt="2022-10-03T06:11:17.232" v="1416" actId="47"/>
        <pc:sldMkLst>
          <pc:docMk/>
          <pc:sldMk cId="2683609504" sldId="415"/>
        </pc:sldMkLst>
      </pc:sldChg>
      <pc:sldChg chg="del">
        <pc:chgData name="Simone Admiraal" userId="284d9789-95ab-4564-ab72-8f43fc5f6867" providerId="ADAL" clId="{3F16556B-F377-4A7E-B3D1-52989ACD8217}" dt="2022-10-03T06:11:14.582" v="1413" actId="47"/>
        <pc:sldMkLst>
          <pc:docMk/>
          <pc:sldMk cId="1664726576" sldId="416"/>
        </pc:sldMkLst>
      </pc:sldChg>
      <pc:sldChg chg="del">
        <pc:chgData name="Simone Admiraal" userId="284d9789-95ab-4564-ab72-8f43fc5f6867" providerId="ADAL" clId="{3F16556B-F377-4A7E-B3D1-52989ACD8217}" dt="2022-10-03T06:11:15.801" v="1414" actId="47"/>
        <pc:sldMkLst>
          <pc:docMk/>
          <pc:sldMk cId="2888299203" sldId="422"/>
        </pc:sldMkLst>
      </pc:sldChg>
      <pc:sldChg chg="del">
        <pc:chgData name="Simone Admiraal" userId="284d9789-95ab-4564-ab72-8f43fc5f6867" providerId="ADAL" clId="{3F16556B-F377-4A7E-B3D1-52989ACD8217}" dt="2022-10-03T06:11:23.699" v="1426" actId="47"/>
        <pc:sldMkLst>
          <pc:docMk/>
          <pc:sldMk cId="1375890425" sldId="430"/>
        </pc:sldMkLst>
      </pc:sldChg>
      <pc:sldChg chg="del">
        <pc:chgData name="Simone Admiraal" userId="284d9789-95ab-4564-ab72-8f43fc5f6867" providerId="ADAL" clId="{3F16556B-F377-4A7E-B3D1-52989ACD8217}" dt="2022-10-03T06:11:23.118" v="1425" actId="47"/>
        <pc:sldMkLst>
          <pc:docMk/>
          <pc:sldMk cId="3526904914" sldId="431"/>
        </pc:sldMkLst>
      </pc:sldChg>
      <pc:sldChg chg="del">
        <pc:chgData name="Simone Admiraal" userId="284d9789-95ab-4564-ab72-8f43fc5f6867" providerId="ADAL" clId="{3F16556B-F377-4A7E-B3D1-52989ACD8217}" dt="2022-10-03T06:11:19.515" v="1419" actId="47"/>
        <pc:sldMkLst>
          <pc:docMk/>
          <pc:sldMk cId="315590891" sldId="432"/>
        </pc:sldMkLst>
      </pc:sldChg>
      <pc:sldChg chg="del">
        <pc:chgData name="Simone Admiraal" userId="284d9789-95ab-4564-ab72-8f43fc5f6867" providerId="ADAL" clId="{3F16556B-F377-4A7E-B3D1-52989ACD8217}" dt="2022-10-03T06:11:18.820" v="1418" actId="47"/>
        <pc:sldMkLst>
          <pc:docMk/>
          <pc:sldMk cId="3219280954" sldId="433"/>
        </pc:sldMkLst>
      </pc:sldChg>
      <pc:sldChg chg="del">
        <pc:chgData name="Simone Admiraal" userId="284d9789-95ab-4564-ab72-8f43fc5f6867" providerId="ADAL" clId="{3F16556B-F377-4A7E-B3D1-52989ACD8217}" dt="2022-10-03T06:11:18.102" v="1417" actId="47"/>
        <pc:sldMkLst>
          <pc:docMk/>
          <pc:sldMk cId="521372542" sldId="434"/>
        </pc:sldMkLst>
      </pc:sldChg>
      <pc:sldChg chg="del">
        <pc:chgData name="Simone Admiraal" userId="284d9789-95ab-4564-ab72-8f43fc5f6867" providerId="ADAL" clId="{3F16556B-F377-4A7E-B3D1-52989ACD8217}" dt="2022-10-03T06:11:21.989" v="1423" actId="47"/>
        <pc:sldMkLst>
          <pc:docMk/>
          <pc:sldMk cId="2181610292" sldId="435"/>
        </pc:sldMkLst>
      </pc:sldChg>
      <pc:sldChg chg="del">
        <pc:chgData name="Simone Admiraal" userId="284d9789-95ab-4564-ab72-8f43fc5f6867" providerId="ADAL" clId="{3F16556B-F377-4A7E-B3D1-52989ACD8217}" dt="2022-10-03T06:11:21.422" v="1422" actId="47"/>
        <pc:sldMkLst>
          <pc:docMk/>
          <pc:sldMk cId="373714342" sldId="436"/>
        </pc:sldMkLst>
      </pc:sldChg>
      <pc:sldChg chg="del">
        <pc:chgData name="Simone Admiraal" userId="284d9789-95ab-4564-ab72-8f43fc5f6867" providerId="ADAL" clId="{3F16556B-F377-4A7E-B3D1-52989ACD8217}" dt="2022-10-03T06:11:20.850" v="1421" actId="47"/>
        <pc:sldMkLst>
          <pc:docMk/>
          <pc:sldMk cId="2283950745" sldId="437"/>
        </pc:sldMkLst>
      </pc:sldChg>
      <pc:sldChg chg="modSp mod">
        <pc:chgData name="Simone Admiraal" userId="284d9789-95ab-4564-ab72-8f43fc5f6867" providerId="ADAL" clId="{3F16556B-F377-4A7E-B3D1-52989ACD8217}" dt="2022-10-04T08:02:22.338" v="1847" actId="14100"/>
        <pc:sldMkLst>
          <pc:docMk/>
          <pc:sldMk cId="2476070943" sldId="439"/>
        </pc:sldMkLst>
        <pc:spChg chg="mod">
          <ac:chgData name="Simone Admiraal" userId="284d9789-95ab-4564-ab72-8f43fc5f6867" providerId="ADAL" clId="{3F16556B-F377-4A7E-B3D1-52989ACD8217}" dt="2022-10-04T07:56:22.988" v="1821" actId="20577"/>
          <ac:spMkLst>
            <pc:docMk/>
            <pc:sldMk cId="2476070943" sldId="439"/>
            <ac:spMk id="5" creationId="{B993C2C6-EE81-2B41-B2FD-9D0DAA96F01D}"/>
          </ac:spMkLst>
        </pc:spChg>
        <pc:spChg chg="mod">
          <ac:chgData name="Simone Admiraal" userId="284d9789-95ab-4564-ab72-8f43fc5f6867" providerId="ADAL" clId="{3F16556B-F377-4A7E-B3D1-52989ACD8217}" dt="2022-10-04T08:02:22.338" v="1847" actId="14100"/>
          <ac:spMkLst>
            <pc:docMk/>
            <pc:sldMk cId="2476070943" sldId="439"/>
            <ac:spMk id="6" creationId="{A5590438-38F9-2856-AEE3-E7A7BB9FE4AC}"/>
          </ac:spMkLst>
        </pc:spChg>
      </pc:sldChg>
      <pc:sldChg chg="del">
        <pc:chgData name="Simone Admiraal" userId="284d9789-95ab-4564-ab72-8f43fc5f6867" providerId="ADAL" clId="{3F16556B-F377-4A7E-B3D1-52989ACD8217}" dt="2022-10-03T06:11:16.591" v="1415" actId="47"/>
        <pc:sldMkLst>
          <pc:docMk/>
          <pc:sldMk cId="334168658" sldId="441"/>
        </pc:sldMkLst>
      </pc:sldChg>
      <pc:sldChg chg="addSp delSp modSp add mod ord">
        <pc:chgData name="Simone Admiraal" userId="284d9789-95ab-4564-ab72-8f43fc5f6867" providerId="ADAL" clId="{3F16556B-F377-4A7E-B3D1-52989ACD8217}" dt="2022-10-04T07:47:26.442" v="1653" actId="20577"/>
        <pc:sldMkLst>
          <pc:docMk/>
          <pc:sldMk cId="2477044927" sldId="442"/>
        </pc:sldMkLst>
        <pc:spChg chg="mod">
          <ac:chgData name="Simone Admiraal" userId="284d9789-95ab-4564-ab72-8f43fc5f6867" providerId="ADAL" clId="{3F16556B-F377-4A7E-B3D1-52989ACD8217}" dt="2022-10-03T06:12:19.803" v="1456" actId="255"/>
          <ac:spMkLst>
            <pc:docMk/>
            <pc:sldMk cId="2477044927" sldId="442"/>
            <ac:spMk id="2" creationId="{35BABE0D-9D67-FC94-9565-2CF2C838EB21}"/>
          </ac:spMkLst>
        </pc:spChg>
        <pc:spChg chg="mod">
          <ac:chgData name="Simone Admiraal" userId="284d9789-95ab-4564-ab72-8f43fc5f6867" providerId="ADAL" clId="{3F16556B-F377-4A7E-B3D1-52989ACD8217}" dt="2022-10-04T07:47:26.442" v="1653" actId="20577"/>
          <ac:spMkLst>
            <pc:docMk/>
            <pc:sldMk cId="2477044927" sldId="442"/>
            <ac:spMk id="5" creationId="{2B04B3BB-54DE-CF11-EA6F-66F2D1256917}"/>
          </ac:spMkLst>
        </pc:spChg>
        <pc:spChg chg="del">
          <ac:chgData name="Simone Admiraal" userId="284d9789-95ab-4564-ab72-8f43fc5f6867" providerId="ADAL" clId="{3F16556B-F377-4A7E-B3D1-52989ACD8217}" dt="2022-10-03T05:44:52.564" v="420" actId="21"/>
          <ac:spMkLst>
            <pc:docMk/>
            <pc:sldMk cId="2477044927" sldId="442"/>
            <ac:spMk id="10" creationId="{C9B997C6-4A1E-0199-2247-B96A0E22430A}"/>
          </ac:spMkLst>
        </pc:spChg>
        <pc:picChg chg="mod">
          <ac:chgData name="Simone Admiraal" userId="284d9789-95ab-4564-ab72-8f43fc5f6867" providerId="ADAL" clId="{3F16556B-F377-4A7E-B3D1-52989ACD8217}" dt="2022-10-04T07:34:57.962" v="1572" actId="1076"/>
          <ac:picMkLst>
            <pc:docMk/>
            <pc:sldMk cId="2477044927" sldId="442"/>
            <ac:picMk id="3" creationId="{C2D84B17-D970-C446-A5DC-D29DA3C4F6EE}"/>
          </ac:picMkLst>
        </pc:picChg>
        <pc:picChg chg="add mod">
          <ac:chgData name="Simone Admiraal" userId="284d9789-95ab-4564-ab72-8f43fc5f6867" providerId="ADAL" clId="{3F16556B-F377-4A7E-B3D1-52989ACD8217}" dt="2022-10-03T07:00:27.177" v="1508" actId="1076"/>
          <ac:picMkLst>
            <pc:docMk/>
            <pc:sldMk cId="2477044927" sldId="442"/>
            <ac:picMk id="6" creationId="{62141752-565E-86FF-EE4D-6220455FF8D3}"/>
          </ac:picMkLst>
        </pc:picChg>
      </pc:sldChg>
      <pc:sldChg chg="addSp delSp modSp add mod ord">
        <pc:chgData name="Simone Admiraal" userId="284d9789-95ab-4564-ab72-8f43fc5f6867" providerId="ADAL" clId="{3F16556B-F377-4A7E-B3D1-52989ACD8217}" dt="2022-10-04T08:03:21.051" v="1863" actId="20577"/>
        <pc:sldMkLst>
          <pc:docMk/>
          <pc:sldMk cId="3022851887" sldId="443"/>
        </pc:sldMkLst>
        <pc:spChg chg="mod">
          <ac:chgData name="Simone Admiraal" userId="284d9789-95ab-4564-ab72-8f43fc5f6867" providerId="ADAL" clId="{3F16556B-F377-4A7E-B3D1-52989ACD8217}" dt="2022-10-03T06:12:28.186" v="1458" actId="14100"/>
          <ac:spMkLst>
            <pc:docMk/>
            <pc:sldMk cId="3022851887" sldId="443"/>
            <ac:spMk id="2" creationId="{16843C5F-FC02-FED1-234C-77C2BB53F586}"/>
          </ac:spMkLst>
        </pc:spChg>
        <pc:spChg chg="del">
          <ac:chgData name="Simone Admiraal" userId="284d9789-95ab-4564-ab72-8f43fc5f6867" providerId="ADAL" clId="{3F16556B-F377-4A7E-B3D1-52989ACD8217}" dt="2022-10-03T05:46:53.534" v="451" actId="21"/>
          <ac:spMkLst>
            <pc:docMk/>
            <pc:sldMk cId="3022851887" sldId="443"/>
            <ac:spMk id="4" creationId="{F6E1328D-B946-D7BC-4932-075339EA21C3}"/>
          </ac:spMkLst>
        </pc:spChg>
        <pc:spChg chg="mod">
          <ac:chgData name="Simone Admiraal" userId="284d9789-95ab-4564-ab72-8f43fc5f6867" providerId="ADAL" clId="{3F16556B-F377-4A7E-B3D1-52989ACD8217}" dt="2022-10-04T08:03:21.051" v="1863" actId="20577"/>
          <ac:spMkLst>
            <pc:docMk/>
            <pc:sldMk cId="3022851887" sldId="443"/>
            <ac:spMk id="5" creationId="{0151433A-6023-F703-8A23-9441E3EF5519}"/>
          </ac:spMkLst>
        </pc:spChg>
        <pc:picChg chg="add del">
          <ac:chgData name="Simone Admiraal" userId="284d9789-95ab-4564-ab72-8f43fc5f6867" providerId="ADAL" clId="{3F16556B-F377-4A7E-B3D1-52989ACD8217}" dt="2022-10-03T05:46:49.641" v="450" actId="21"/>
          <ac:picMkLst>
            <pc:docMk/>
            <pc:sldMk cId="3022851887" sldId="443"/>
            <ac:picMk id="3" creationId="{FA654031-472D-294B-A10F-01626CC8A421}"/>
          </ac:picMkLst>
        </pc:picChg>
      </pc:sldChg>
      <pc:sldChg chg="delSp modSp add mod ord">
        <pc:chgData name="Simone Admiraal" userId="284d9789-95ab-4564-ab72-8f43fc5f6867" providerId="ADAL" clId="{3F16556B-F377-4A7E-B3D1-52989ACD8217}" dt="2022-10-04T07:36:40.788" v="1606" actId="20577"/>
        <pc:sldMkLst>
          <pc:docMk/>
          <pc:sldMk cId="535305298" sldId="444"/>
        </pc:sldMkLst>
        <pc:spChg chg="mod">
          <ac:chgData name="Simone Admiraal" userId="284d9789-95ab-4564-ab72-8f43fc5f6867" providerId="ADAL" clId="{3F16556B-F377-4A7E-B3D1-52989ACD8217}" dt="2022-10-03T06:12:35.145" v="1460" actId="14100"/>
          <ac:spMkLst>
            <pc:docMk/>
            <pc:sldMk cId="535305298" sldId="444"/>
            <ac:spMk id="2" creationId="{9A0665C1-3897-4E4B-398B-E7AA18FB3F3C}"/>
          </ac:spMkLst>
        </pc:spChg>
        <pc:spChg chg="mod">
          <ac:chgData name="Simone Admiraal" userId="284d9789-95ab-4564-ab72-8f43fc5f6867" providerId="ADAL" clId="{3F16556B-F377-4A7E-B3D1-52989ACD8217}" dt="2022-10-04T07:36:40.788" v="1606" actId="20577"/>
          <ac:spMkLst>
            <pc:docMk/>
            <pc:sldMk cId="535305298" sldId="444"/>
            <ac:spMk id="10" creationId="{92519690-5621-D542-8485-F2DCC28826AB}"/>
          </ac:spMkLst>
        </pc:spChg>
        <pc:spChg chg="del">
          <ac:chgData name="Simone Admiraal" userId="284d9789-95ab-4564-ab72-8f43fc5f6867" providerId="ADAL" clId="{3F16556B-F377-4A7E-B3D1-52989ACD8217}" dt="2022-10-03T05:52:50.656" v="721" actId="478"/>
          <ac:spMkLst>
            <pc:docMk/>
            <pc:sldMk cId="535305298" sldId="444"/>
            <ac:spMk id="12" creationId="{79D22281-E626-D340-9E34-CE96AE2B04BB}"/>
          </ac:spMkLst>
        </pc:spChg>
      </pc:sldChg>
      <pc:sldChg chg="addSp delSp modSp add mod ord">
        <pc:chgData name="Simone Admiraal" userId="284d9789-95ab-4564-ab72-8f43fc5f6867" providerId="ADAL" clId="{3F16556B-F377-4A7E-B3D1-52989ACD8217}" dt="2022-10-04T08:03:41.121" v="1864" actId="478"/>
        <pc:sldMkLst>
          <pc:docMk/>
          <pc:sldMk cId="462098748" sldId="445"/>
        </pc:sldMkLst>
        <pc:spChg chg="mod">
          <ac:chgData name="Simone Admiraal" userId="284d9789-95ab-4564-ab72-8f43fc5f6867" providerId="ADAL" clId="{3F16556B-F377-4A7E-B3D1-52989ACD8217}" dt="2022-10-03T06:12:41.711" v="1461" actId="255"/>
          <ac:spMkLst>
            <pc:docMk/>
            <pc:sldMk cId="462098748" sldId="445"/>
            <ac:spMk id="2" creationId="{572A4B43-29D0-2D15-8F0E-644023974D32}"/>
          </ac:spMkLst>
        </pc:spChg>
        <pc:spChg chg="mod">
          <ac:chgData name="Simone Admiraal" userId="284d9789-95ab-4564-ab72-8f43fc5f6867" providerId="ADAL" clId="{3F16556B-F377-4A7E-B3D1-52989ACD8217}" dt="2022-10-03T06:15:08.009" v="1497" actId="20577"/>
          <ac:spMkLst>
            <pc:docMk/>
            <pc:sldMk cId="462098748" sldId="445"/>
            <ac:spMk id="8" creationId="{4D1135B0-B971-76E7-140A-A79792054718}"/>
          </ac:spMkLst>
        </pc:spChg>
        <pc:picChg chg="add mod">
          <ac:chgData name="Simone Admiraal" userId="284d9789-95ab-4564-ab72-8f43fc5f6867" providerId="ADAL" clId="{3F16556B-F377-4A7E-B3D1-52989ACD8217}" dt="2022-10-03T06:58:47.097" v="1500" actId="1076"/>
          <ac:picMkLst>
            <pc:docMk/>
            <pc:sldMk cId="462098748" sldId="445"/>
            <ac:picMk id="5" creationId="{95CE5BB7-0E8A-5C88-3904-14D21564911A}"/>
          </ac:picMkLst>
        </pc:picChg>
        <pc:picChg chg="del">
          <ac:chgData name="Simone Admiraal" userId="284d9789-95ab-4564-ab72-8f43fc5f6867" providerId="ADAL" clId="{3F16556B-F377-4A7E-B3D1-52989ACD8217}" dt="2022-10-03T07:00:49.527" v="1509" actId="478"/>
          <ac:picMkLst>
            <pc:docMk/>
            <pc:sldMk cId="462098748" sldId="445"/>
            <ac:picMk id="6" creationId="{CAC7068F-97AC-12E9-264E-8655169C247B}"/>
          </ac:picMkLst>
        </pc:picChg>
        <pc:picChg chg="del">
          <ac:chgData name="Simone Admiraal" userId="284d9789-95ab-4564-ab72-8f43fc5f6867" providerId="ADAL" clId="{3F16556B-F377-4A7E-B3D1-52989ACD8217}" dt="2022-10-04T08:03:41.121" v="1864" actId="478"/>
          <ac:picMkLst>
            <pc:docMk/>
            <pc:sldMk cId="462098748" sldId="445"/>
            <ac:picMk id="9" creationId="{3FEF309B-3F99-D62A-F549-A58C8538DF78}"/>
          </ac:picMkLst>
        </pc:picChg>
      </pc:sldChg>
      <pc:sldChg chg="addSp modSp add mod ord">
        <pc:chgData name="Simone Admiraal" userId="284d9789-95ab-4564-ab72-8f43fc5f6867" providerId="ADAL" clId="{3F16556B-F377-4A7E-B3D1-52989ACD8217}" dt="2022-10-03T06:12:49.540" v="1462" actId="255"/>
        <pc:sldMkLst>
          <pc:docMk/>
          <pc:sldMk cId="2302987830" sldId="446"/>
        </pc:sldMkLst>
        <pc:spChg chg="mod">
          <ac:chgData name="Simone Admiraal" userId="284d9789-95ab-4564-ab72-8f43fc5f6867" providerId="ADAL" clId="{3F16556B-F377-4A7E-B3D1-52989ACD8217}" dt="2022-10-03T06:10:35.401" v="1377" actId="20577"/>
          <ac:spMkLst>
            <pc:docMk/>
            <pc:sldMk cId="2302987830" sldId="446"/>
            <ac:spMk id="4" creationId="{F76F7807-F459-C942-93E1-4D1A9469D021}"/>
          </ac:spMkLst>
        </pc:spChg>
        <pc:spChg chg="mod">
          <ac:chgData name="Simone Admiraal" userId="284d9789-95ab-4564-ab72-8f43fc5f6867" providerId="ADAL" clId="{3F16556B-F377-4A7E-B3D1-52989ACD8217}" dt="2022-10-03T06:12:49.540" v="1462" actId="255"/>
          <ac:spMkLst>
            <pc:docMk/>
            <pc:sldMk cId="2302987830" sldId="446"/>
            <ac:spMk id="6" creationId="{A5590438-38F9-2856-AEE3-E7A7BB9FE4AC}"/>
          </ac:spMkLst>
        </pc:spChg>
        <pc:picChg chg="add mod">
          <ac:chgData name="Simone Admiraal" userId="284d9789-95ab-4564-ab72-8f43fc5f6867" providerId="ADAL" clId="{3F16556B-F377-4A7E-B3D1-52989ACD8217}" dt="2022-10-03T06:10:51.629" v="1412" actId="1076"/>
          <ac:picMkLst>
            <pc:docMk/>
            <pc:sldMk cId="2302987830" sldId="446"/>
            <ac:picMk id="5" creationId="{ED623C6F-2080-79DB-5D21-E31DD48531C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A8B54-AF10-42D9-9F65-5AB0FDC6C15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37B4-EC0D-460B-BFB0-0775F0F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E37B4-EC0D-460B-BFB0-0775F0FFAF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E37B4-EC0D-460B-BFB0-0775F0FFAF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3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E37B4-EC0D-460B-BFB0-0775F0FFAF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A24186A-3326-E740-ABBA-9B20A4939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Straight Connector 28">
            <a:extLst>
              <a:ext uri="{FF2B5EF4-FFF2-40B4-BE49-F238E27FC236}">
                <a16:creationId xmlns:a16="http://schemas.microsoft.com/office/drawing/2014/main" id="{0D164DBA-F73B-9642-A388-F5EA1527C01D}"/>
              </a:ext>
            </a:extLst>
          </p:cNvPr>
          <p:cNvCxnSpPr/>
          <p:nvPr/>
        </p:nvCxnSpPr>
        <p:spPr>
          <a:xfrm>
            <a:off x="5875305" y="4056211"/>
            <a:ext cx="161692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BE4592F-90D0-CC45-8C49-A1698D675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262" y="2171692"/>
            <a:ext cx="4542978" cy="1713790"/>
          </a:xfrm>
        </p:spPr>
        <p:txBody>
          <a:bodyPr anchor="t" anchorCtr="0">
            <a:normAutofit/>
          </a:bodyPr>
          <a:lstStyle>
            <a:lvl1pPr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Titelregel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1BE96416-AF05-4C74-80FE-4FB6320C12CC}"/>
              </a:ext>
            </a:extLst>
          </p:cNvPr>
          <p:cNvSpPr txBox="1">
            <a:spLocks/>
          </p:cNvSpPr>
          <p:nvPr userDrawn="1"/>
        </p:nvSpPr>
        <p:spPr>
          <a:xfrm>
            <a:off x="5774944" y="1938392"/>
            <a:ext cx="3435161" cy="192764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050">
              <a:solidFill>
                <a:schemeClr val="tx2"/>
              </a:solidFill>
              <a:ea typeface="Roboto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255032B-BC0F-43FA-88E7-4E58452B12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5325" y="1897063"/>
            <a:ext cx="3435350" cy="233362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err="1"/>
              <a:t>Subkop</a:t>
            </a:r>
            <a:r>
              <a:rPr lang="nl-NL"/>
              <a:t> boven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13B1457-4535-43DA-86B2-AAC6363E85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4944" y="4327525"/>
            <a:ext cx="3024187" cy="914400"/>
          </a:xfr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l-NL"/>
              <a:t>Introductietekst</a:t>
            </a:r>
          </a:p>
        </p:txBody>
      </p:sp>
    </p:spTree>
    <p:extLst>
      <p:ext uri="{BB962C8B-B14F-4D97-AF65-F5344CB8AC3E}">
        <p14:creationId xmlns:p14="http://schemas.microsoft.com/office/powerpoint/2010/main" val="356071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LIDE SLOTWO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022E305-CDBC-5C4D-9828-84725FC23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47"/>
            <a:ext cx="12192000" cy="685330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99863E7-61D3-41D7-A425-34677D95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2052477"/>
            <a:ext cx="10580913" cy="832806"/>
          </a:xfrm>
        </p:spPr>
        <p:txBody>
          <a:bodyPr/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6519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LIDE SLOTWOORD VA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022E305-CDBC-5C4D-9828-84725FC23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347"/>
            <a:ext cx="12191998" cy="685330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99863E7-61D3-41D7-A425-34677D95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2052477"/>
            <a:ext cx="10580913" cy="832806"/>
          </a:xfrm>
        </p:spPr>
        <p:txBody>
          <a:bodyPr/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17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27D822E-DA0D-EB49-9CC3-0BBEE9506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47"/>
            <a:ext cx="12192000" cy="6853305"/>
          </a:xfrm>
          <a:prstGeom prst="rect">
            <a:avLst/>
          </a:prstGeom>
        </p:spPr>
      </p:pic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02400" y="18634"/>
            <a:ext cx="5689600" cy="6820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9266" y="366566"/>
            <a:ext cx="5280025" cy="8645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err="1"/>
              <a:t>Titel</a:t>
            </a:r>
            <a:r>
              <a:rPr lang="en-US"/>
              <a:t> </a:t>
            </a:r>
            <a:r>
              <a:rPr lang="en-US" err="1"/>
              <a:t>toevoegen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7C3F14-A4DB-488F-8843-5C03C99AF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554163"/>
            <a:ext cx="5280025" cy="49371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339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2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15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64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0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63DAB97-69E0-EF43-9A82-45709025F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6" y="4695"/>
            <a:ext cx="12192000" cy="6853305"/>
          </a:xfrm>
          <a:prstGeom prst="rect">
            <a:avLst/>
          </a:prstGeom>
        </p:spPr>
      </p:pic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2839B5D4-CBB3-B748-9D36-27445FCCB906}"/>
              </a:ext>
            </a:extLst>
          </p:cNvPr>
          <p:cNvCxnSpPr>
            <a:cxnSpLocks/>
          </p:cNvCxnSpPr>
          <p:nvPr userDrawn="1"/>
        </p:nvCxnSpPr>
        <p:spPr>
          <a:xfrm>
            <a:off x="512195" y="1765666"/>
            <a:ext cx="10515599" cy="0"/>
          </a:xfrm>
          <a:prstGeom prst="line">
            <a:avLst/>
          </a:prstGeom>
          <a:ln w="28575">
            <a:solidFill>
              <a:srgbClr val="DD44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F78B3CB6-E0F8-FA44-8434-2AC1BCEF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5" y="377482"/>
            <a:ext cx="10515599" cy="1325563"/>
          </a:xfrm>
        </p:spPr>
        <p:txBody>
          <a:bodyPr anchor="b" anchorCtr="0"/>
          <a:lstStyle>
            <a:lvl1pPr>
              <a:defRPr>
                <a:solidFill>
                  <a:srgbClr val="DD445C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6967D29-0CE4-2840-BF91-C8C99B95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95" y="1837983"/>
            <a:ext cx="10515601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A24560-8F0D-F244-A4A5-0257E3B39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689" y="3228150"/>
            <a:ext cx="714622" cy="4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0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6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24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2C62B42-6C60-A845-9FF3-4B31C3E2D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5"/>
            <a:ext cx="12192000" cy="685330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B9B9091-546C-3441-BC0D-3CA8D228D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95"/>
            <a:ext cx="12192000" cy="6853305"/>
          </a:xfrm>
          <a:prstGeom prst="rect">
            <a:avLst/>
          </a:prstGeom>
        </p:spPr>
      </p:pic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2839B5D4-CBB3-B748-9D36-27445FCCB906}"/>
              </a:ext>
            </a:extLst>
          </p:cNvPr>
          <p:cNvCxnSpPr>
            <a:cxnSpLocks/>
          </p:cNvCxnSpPr>
          <p:nvPr userDrawn="1"/>
        </p:nvCxnSpPr>
        <p:spPr>
          <a:xfrm>
            <a:off x="512195" y="1765666"/>
            <a:ext cx="10515599" cy="0"/>
          </a:xfrm>
          <a:prstGeom prst="line">
            <a:avLst/>
          </a:prstGeom>
          <a:ln w="28575">
            <a:solidFill>
              <a:srgbClr val="DD44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F78B3CB6-E0F8-FA44-8434-2AC1BCEF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5" y="377482"/>
            <a:ext cx="10515599" cy="1325563"/>
          </a:xfrm>
        </p:spPr>
        <p:txBody>
          <a:bodyPr anchor="b" anchorCtr="0"/>
          <a:lstStyle>
            <a:lvl1pPr>
              <a:defRPr>
                <a:solidFill>
                  <a:srgbClr val="DD445C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6967D29-0CE4-2840-BF91-C8C99B959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95" y="1837983"/>
            <a:ext cx="4931794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863D016-1605-4EE2-8728-867B6906661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21680" y="1837983"/>
            <a:ext cx="5206115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8792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B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2C62B42-6C60-A845-9FF3-4B31C3E2D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695"/>
            <a:ext cx="12191998" cy="685330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78B3CB6-E0F8-FA44-8434-2AC1BCEF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5" y="579913"/>
            <a:ext cx="10515599" cy="87688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6967D29-0CE4-2840-BF91-C8C99B959F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0472" y="2189673"/>
            <a:ext cx="3334043" cy="4351338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2800" b="0" baseline="0">
                <a:solidFill>
                  <a:schemeClr val="bg1"/>
                </a:solidFill>
                <a:latin typeface="+mn-lt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 om korte tekstblokjes toe te voegen </a:t>
            </a:r>
            <a:br>
              <a:rPr lang="nl-NL"/>
            </a:br>
            <a:r>
              <a:rPr lang="nl-NL"/>
              <a:t>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863D016-1605-4EE2-8728-867B690666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03188" y="2189673"/>
            <a:ext cx="3334043" cy="4351338"/>
          </a:xfrm>
        </p:spPr>
        <p:txBody>
          <a:bodyPr/>
          <a:lstStyle>
            <a:lvl1pPr marL="0" indent="0" algn="ctr" hangingPunct="0">
              <a:buFontTx/>
              <a:buNone/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 om korte tekstblokjes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6412843-38E7-A542-BD5D-A1760E6297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17627" y="2231031"/>
            <a:ext cx="3334043" cy="4351338"/>
          </a:xfrm>
        </p:spPr>
        <p:txBody>
          <a:bodyPr/>
          <a:lstStyle>
            <a:lvl1pPr marL="0" indent="0" algn="ctr" hangingPunct="0">
              <a:buFontTx/>
              <a:buNone/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 om korte tekstblokjes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48702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B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2C62B42-6C60-A845-9FF3-4B31C3E2D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695"/>
            <a:ext cx="12191998" cy="685330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78B3CB6-E0F8-FA44-8434-2AC1BCEF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5" y="609547"/>
            <a:ext cx="10515599" cy="87688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6967D29-0CE4-2840-BF91-C8C99B959F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195" y="2189673"/>
            <a:ext cx="3334043" cy="4351338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2800" b="0" baseline="0">
                <a:solidFill>
                  <a:srgbClr val="DD445C"/>
                </a:solidFill>
                <a:latin typeface="+mn-lt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 om korte tekstblokjes toe te voegen </a:t>
            </a:r>
            <a:br>
              <a:rPr lang="nl-NL"/>
            </a:br>
            <a:r>
              <a:rPr lang="nl-NL"/>
              <a:t>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863D016-1605-4EE2-8728-867B6906661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03188" y="2189673"/>
            <a:ext cx="3334043" cy="4351338"/>
          </a:xfrm>
        </p:spPr>
        <p:txBody>
          <a:bodyPr/>
          <a:lstStyle>
            <a:lvl1pPr marL="0" indent="0" algn="ctr" hangingPunct="0">
              <a:buFontTx/>
              <a:buNone/>
              <a:defRPr b="0">
                <a:solidFill>
                  <a:srgbClr val="DD445C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 om korte tekstblokjes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6412843-38E7-A542-BD5D-A1760E6297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94181" y="2231031"/>
            <a:ext cx="3334043" cy="4351338"/>
          </a:xfrm>
        </p:spPr>
        <p:txBody>
          <a:bodyPr/>
          <a:lstStyle>
            <a:lvl1pPr marL="0" indent="0" algn="ctr" hangingPunct="0">
              <a:buFontTx/>
              <a:buNone/>
              <a:defRPr b="0">
                <a:solidFill>
                  <a:srgbClr val="DD445C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nl-NL"/>
              <a:t>Klik om korte tekstblokjes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80455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8">
            <a:extLst>
              <a:ext uri="{FF2B5EF4-FFF2-40B4-BE49-F238E27FC236}">
                <a16:creationId xmlns:a16="http://schemas.microsoft.com/office/drawing/2014/main" id="{2839B5D4-CBB3-B748-9D36-27445FCCB906}"/>
              </a:ext>
            </a:extLst>
          </p:cNvPr>
          <p:cNvCxnSpPr>
            <a:cxnSpLocks/>
          </p:cNvCxnSpPr>
          <p:nvPr userDrawn="1"/>
        </p:nvCxnSpPr>
        <p:spPr>
          <a:xfrm>
            <a:off x="512195" y="1703045"/>
            <a:ext cx="11175713" cy="8194"/>
          </a:xfrm>
          <a:prstGeom prst="line">
            <a:avLst/>
          </a:prstGeom>
          <a:ln w="28575">
            <a:solidFill>
              <a:srgbClr val="DD44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F78B3CB6-E0F8-FA44-8434-2AC1BCEF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5" y="385676"/>
            <a:ext cx="10515599" cy="1325563"/>
          </a:xfrm>
        </p:spPr>
        <p:txBody>
          <a:bodyPr anchor="b" anchorCtr="0"/>
          <a:lstStyle>
            <a:lvl1pPr>
              <a:defRPr>
                <a:solidFill>
                  <a:srgbClr val="DD445C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9C806870-2168-FC42-99AC-88798D7C5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195" y="2335212"/>
            <a:ext cx="7716837" cy="2187575"/>
          </a:xfrm>
        </p:spPr>
        <p:txBody>
          <a:bodyPr numCol="2">
            <a:normAutofit/>
          </a:bodyPr>
          <a:lstStyle>
            <a:lvl1pPr marL="0" indent="0">
              <a:buNone/>
              <a:defRPr sz="1300" b="0" baseline="0"/>
            </a:lvl1pPr>
            <a:lvl2pPr marL="457200" indent="0">
              <a:buNone/>
              <a:defRPr sz="1050" b="0"/>
            </a:lvl2pPr>
            <a:lvl3pPr marL="914400" indent="0">
              <a:buNone/>
              <a:defRPr sz="1050" b="0"/>
            </a:lvl3pPr>
            <a:lvl4pPr marL="1371600" indent="0">
              <a:buNone/>
              <a:defRPr sz="1050" b="0"/>
            </a:lvl4pPr>
          </a:lstStyle>
          <a:p>
            <a:pPr lvl="0"/>
            <a:r>
              <a:rPr lang="nl-NL"/>
              <a:t>Tekst over twee kolommen</a:t>
            </a:r>
          </a:p>
        </p:txBody>
      </p:sp>
    </p:spTree>
    <p:extLst>
      <p:ext uri="{BB962C8B-B14F-4D97-AF65-F5344CB8AC3E}">
        <p14:creationId xmlns:p14="http://schemas.microsoft.com/office/powerpoint/2010/main" val="305537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SLIDE STROO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27928B-649D-7040-848E-C684A0760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695"/>
            <a:ext cx="12191998" cy="6853304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353CCEC-C754-4764-93C9-CA8683CE0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2821" y="1046464"/>
            <a:ext cx="3900488" cy="1416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/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 algn="l">
              <a:buFontTx/>
              <a:buNone/>
              <a:defRPr sz="4400"/>
            </a:lvl5pPr>
          </a:lstStyle>
          <a:p>
            <a:pPr lvl="0"/>
            <a:r>
              <a:rPr lang="nl-NL"/>
              <a:t>Klik om titel toe te 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886ADAF-F639-4740-8464-50169DB3E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350" y="2951157"/>
            <a:ext cx="3900488" cy="14160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Klik om een inleidende tekst toe te voegen</a:t>
            </a:r>
          </a:p>
        </p:txBody>
      </p:sp>
      <p:sp>
        <p:nvSpPr>
          <p:cNvPr id="14" name="Tijdelijke aanduiding voor afbeelding 5">
            <a:extLst>
              <a:ext uri="{FF2B5EF4-FFF2-40B4-BE49-F238E27FC236}">
                <a16:creationId xmlns:a16="http://schemas.microsoft.com/office/drawing/2014/main" id="{730AAAC6-95E4-4303-852B-28F4DC36CC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4634"/>
            <a:ext cx="12192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471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B SLIDE STROO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27928B-649D-7040-848E-C684A0760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4695"/>
            <a:ext cx="12191996" cy="6853304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353CCEC-C754-4764-93C9-CA8683CE0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2821" y="1046464"/>
            <a:ext cx="3900488" cy="14160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/>
            </a:lvl1pPr>
            <a:lvl2pPr marL="457200" indent="0">
              <a:buFontTx/>
              <a:buNone/>
              <a:defRPr sz="4400"/>
            </a:lvl2pPr>
            <a:lvl3pPr marL="914400" indent="0">
              <a:buFontTx/>
              <a:buNone/>
              <a:defRPr sz="4400"/>
            </a:lvl3pPr>
            <a:lvl4pPr marL="1371600" indent="0">
              <a:buFontTx/>
              <a:buNone/>
              <a:defRPr sz="4400"/>
            </a:lvl4pPr>
            <a:lvl5pPr marL="1828800" indent="0" algn="l">
              <a:buFontTx/>
              <a:buNone/>
              <a:defRPr sz="4400"/>
            </a:lvl5pPr>
          </a:lstStyle>
          <a:p>
            <a:pPr lvl="0"/>
            <a:r>
              <a:rPr lang="nl-NL"/>
              <a:t>Klik om titel toe te 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886ADAF-F639-4740-8464-50169DB3E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3350" y="2951157"/>
            <a:ext cx="3900488" cy="14160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Klik om een inleidende tekst toe te voegen</a:t>
            </a:r>
          </a:p>
        </p:txBody>
      </p:sp>
      <p:sp>
        <p:nvSpPr>
          <p:cNvPr id="14" name="Tijdelijke aanduiding voor afbeelding 5">
            <a:extLst>
              <a:ext uri="{FF2B5EF4-FFF2-40B4-BE49-F238E27FC236}">
                <a16:creationId xmlns:a16="http://schemas.microsoft.com/office/drawing/2014/main" id="{730AAAC6-95E4-4303-852B-28F4DC36CC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" y="0"/>
            <a:ext cx="12192000" cy="685800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971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B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FC0C351-9CBC-FD4A-92BD-9B160660A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47"/>
            <a:ext cx="12192000" cy="68533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7AB60E-422A-BC48-807D-EB27DB047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5557" y="1791246"/>
            <a:ext cx="9920886" cy="1637754"/>
          </a:xfrm>
        </p:spPr>
        <p:txBody>
          <a:bodyPr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een citaat toe te voegen</a:t>
            </a:r>
          </a:p>
        </p:txBody>
      </p:sp>
      <p:sp>
        <p:nvSpPr>
          <p:cNvPr id="6" name="Shape 5294">
            <a:extLst>
              <a:ext uri="{FF2B5EF4-FFF2-40B4-BE49-F238E27FC236}">
                <a16:creationId xmlns:a16="http://schemas.microsoft.com/office/drawing/2014/main" id="{624953CF-ADC5-4DFD-AED4-19F473562B4A}"/>
              </a:ext>
            </a:extLst>
          </p:cNvPr>
          <p:cNvSpPr/>
          <p:nvPr userDrawn="1"/>
        </p:nvSpPr>
        <p:spPr>
          <a:xfrm>
            <a:off x="723339" y="1892559"/>
            <a:ext cx="273726" cy="261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8" y="5256"/>
                </a:moveTo>
                <a:lnTo>
                  <a:pt x="20478" y="0"/>
                </a:lnTo>
                <a:cubicBezTo>
                  <a:pt x="18404" y="0"/>
                  <a:pt x="16649" y="603"/>
                  <a:pt x="15264" y="1793"/>
                </a:cubicBezTo>
                <a:cubicBezTo>
                  <a:pt x="13260" y="3513"/>
                  <a:pt x="12244" y="6263"/>
                  <a:pt x="12244" y="9965"/>
                </a:cubicBezTo>
                <a:lnTo>
                  <a:pt x="12244" y="21600"/>
                </a:lnTo>
                <a:lnTo>
                  <a:pt x="21600" y="21600"/>
                </a:lnTo>
                <a:lnTo>
                  <a:pt x="21600" y="11789"/>
                </a:lnTo>
                <a:lnTo>
                  <a:pt x="17256" y="11789"/>
                </a:lnTo>
                <a:lnTo>
                  <a:pt x="17256" y="9965"/>
                </a:lnTo>
                <a:cubicBezTo>
                  <a:pt x="17256" y="5256"/>
                  <a:pt x="19352" y="5256"/>
                  <a:pt x="20478" y="5256"/>
                </a:cubicBezTo>
                <a:cubicBezTo>
                  <a:pt x="20478" y="5256"/>
                  <a:pt x="20478" y="5256"/>
                  <a:pt x="20478" y="5256"/>
                </a:cubicBezTo>
                <a:close/>
                <a:moveTo>
                  <a:pt x="5013" y="9965"/>
                </a:moveTo>
                <a:lnTo>
                  <a:pt x="5013" y="11789"/>
                </a:lnTo>
                <a:lnTo>
                  <a:pt x="9357" y="11789"/>
                </a:lnTo>
                <a:lnTo>
                  <a:pt x="9357" y="21600"/>
                </a:lnTo>
                <a:lnTo>
                  <a:pt x="0" y="21600"/>
                </a:lnTo>
                <a:lnTo>
                  <a:pt x="0" y="9965"/>
                </a:lnTo>
                <a:cubicBezTo>
                  <a:pt x="0" y="6263"/>
                  <a:pt x="1016" y="3513"/>
                  <a:pt x="3019" y="1793"/>
                </a:cubicBezTo>
                <a:cubicBezTo>
                  <a:pt x="4406" y="603"/>
                  <a:pt x="6160" y="0"/>
                  <a:pt x="8234" y="0"/>
                </a:cubicBezTo>
                <a:lnTo>
                  <a:pt x="8234" y="5256"/>
                </a:lnTo>
                <a:cubicBezTo>
                  <a:pt x="7108" y="5256"/>
                  <a:pt x="5013" y="5256"/>
                  <a:pt x="5013" y="9965"/>
                </a:cubicBezTo>
                <a:cubicBezTo>
                  <a:pt x="5013" y="9965"/>
                  <a:pt x="5013" y="9965"/>
                  <a:pt x="5013" y="996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  <p:sp>
        <p:nvSpPr>
          <p:cNvPr id="7" name="Shape 5296">
            <a:extLst>
              <a:ext uri="{FF2B5EF4-FFF2-40B4-BE49-F238E27FC236}">
                <a16:creationId xmlns:a16="http://schemas.microsoft.com/office/drawing/2014/main" id="{B68A39BA-D6AA-498F-B5BE-8F1ECA452ED5}"/>
              </a:ext>
            </a:extLst>
          </p:cNvPr>
          <p:cNvSpPr/>
          <p:nvPr userDrawn="1"/>
        </p:nvSpPr>
        <p:spPr>
          <a:xfrm rot="10800000">
            <a:off x="9628899" y="3764082"/>
            <a:ext cx="273726" cy="261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78" y="5256"/>
                </a:moveTo>
                <a:lnTo>
                  <a:pt x="20478" y="0"/>
                </a:lnTo>
                <a:cubicBezTo>
                  <a:pt x="18404" y="0"/>
                  <a:pt x="16649" y="603"/>
                  <a:pt x="15264" y="1793"/>
                </a:cubicBezTo>
                <a:cubicBezTo>
                  <a:pt x="13260" y="3513"/>
                  <a:pt x="12244" y="6263"/>
                  <a:pt x="12244" y="9965"/>
                </a:cubicBezTo>
                <a:lnTo>
                  <a:pt x="12244" y="21600"/>
                </a:lnTo>
                <a:lnTo>
                  <a:pt x="21600" y="21600"/>
                </a:lnTo>
                <a:lnTo>
                  <a:pt x="21600" y="11789"/>
                </a:lnTo>
                <a:lnTo>
                  <a:pt x="17256" y="11789"/>
                </a:lnTo>
                <a:lnTo>
                  <a:pt x="17256" y="9965"/>
                </a:lnTo>
                <a:cubicBezTo>
                  <a:pt x="17256" y="5256"/>
                  <a:pt x="19352" y="5256"/>
                  <a:pt x="20478" y="5256"/>
                </a:cubicBezTo>
                <a:cubicBezTo>
                  <a:pt x="20478" y="5256"/>
                  <a:pt x="20478" y="5256"/>
                  <a:pt x="20478" y="5256"/>
                </a:cubicBezTo>
                <a:close/>
                <a:moveTo>
                  <a:pt x="5013" y="9965"/>
                </a:moveTo>
                <a:lnTo>
                  <a:pt x="5013" y="11789"/>
                </a:lnTo>
                <a:lnTo>
                  <a:pt x="9357" y="11789"/>
                </a:lnTo>
                <a:lnTo>
                  <a:pt x="9357" y="21600"/>
                </a:lnTo>
                <a:lnTo>
                  <a:pt x="0" y="21600"/>
                </a:lnTo>
                <a:lnTo>
                  <a:pt x="0" y="9965"/>
                </a:lnTo>
                <a:cubicBezTo>
                  <a:pt x="0" y="6263"/>
                  <a:pt x="1016" y="3513"/>
                  <a:pt x="3019" y="1793"/>
                </a:cubicBezTo>
                <a:cubicBezTo>
                  <a:pt x="4406" y="603"/>
                  <a:pt x="6160" y="0"/>
                  <a:pt x="8234" y="0"/>
                </a:cubicBezTo>
                <a:lnTo>
                  <a:pt x="8234" y="5256"/>
                </a:lnTo>
                <a:cubicBezTo>
                  <a:pt x="7108" y="5256"/>
                  <a:pt x="5013" y="5256"/>
                  <a:pt x="5013" y="9965"/>
                </a:cubicBezTo>
                <a:cubicBezTo>
                  <a:pt x="5013" y="9965"/>
                  <a:pt x="5013" y="9965"/>
                  <a:pt x="5013" y="996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/>
          </a:p>
        </p:txBody>
      </p:sp>
    </p:spTree>
    <p:extLst>
      <p:ext uri="{BB962C8B-B14F-4D97-AF65-F5344CB8AC3E}">
        <p14:creationId xmlns:p14="http://schemas.microsoft.com/office/powerpoint/2010/main" val="308932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026" y="1093459"/>
            <a:ext cx="10515600" cy="832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3" r:id="rId2"/>
    <p:sldLayoutId id="2147483765" r:id="rId3"/>
    <p:sldLayoutId id="2147483770" r:id="rId4"/>
    <p:sldLayoutId id="2147483771" r:id="rId5"/>
    <p:sldLayoutId id="2147483766" r:id="rId6"/>
    <p:sldLayoutId id="2147483749" r:id="rId7"/>
    <p:sldLayoutId id="2147483772" r:id="rId8"/>
    <p:sldLayoutId id="2147483763" r:id="rId9"/>
    <p:sldLayoutId id="2147483768" r:id="rId10"/>
    <p:sldLayoutId id="2147483769" r:id="rId11"/>
    <p:sldLayoutId id="21474837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1" i="0" kern="1200" baseline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2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sv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jpe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svg"/><Relationship Id="rId11" Type="http://schemas.openxmlformats.org/officeDocument/2006/relationships/image" Target="../media/image53.png"/><Relationship Id="rId5" Type="http://schemas.openxmlformats.org/officeDocument/2006/relationships/image" Target="../media/image18.png"/><Relationship Id="rId10" Type="http://schemas.openxmlformats.org/officeDocument/2006/relationships/image" Target="../media/image52.sv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55.png"/><Relationship Id="rId7" Type="http://schemas.openxmlformats.org/officeDocument/2006/relationships/image" Target="../media/image27.png"/><Relationship Id="rId12" Type="http://schemas.openxmlformats.org/officeDocument/2006/relationships/image" Target="../media/image6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svg"/><Relationship Id="rId11" Type="http://schemas.openxmlformats.org/officeDocument/2006/relationships/image" Target="../media/image59.png"/><Relationship Id="rId5" Type="http://schemas.openxmlformats.org/officeDocument/2006/relationships/image" Target="../media/image57.png"/><Relationship Id="rId10" Type="http://schemas.openxmlformats.org/officeDocument/2006/relationships/image" Target="../media/image30.svg"/><Relationship Id="rId4" Type="http://schemas.openxmlformats.org/officeDocument/2006/relationships/image" Target="../media/image56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6F0E0533-EEDE-8D4E-9CEC-DBAB93AA6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/>
          <a:stretch/>
        </p:blipFill>
        <p:spPr>
          <a:xfrm>
            <a:off x="0" y="1559858"/>
            <a:ext cx="12192000" cy="529814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76F7807-F459-C942-93E1-4D1A9469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5" y="4578969"/>
            <a:ext cx="10515599" cy="697602"/>
          </a:xfrm>
        </p:spPr>
        <p:txBody>
          <a:bodyPr/>
          <a:lstStyle/>
          <a:p>
            <a:br>
              <a:rPr lang="nl-NL" sz="2400" b="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</a:br>
            <a:r>
              <a:rPr lang="nl-NL" sz="2400" b="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  <a:t>Nathalie Bank &amp; Simone Admiraal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DA8E02-0395-FB86-A1FF-3304BDCE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97" y="4776186"/>
            <a:ext cx="508614" cy="1782306"/>
          </a:xfrm>
          <a:prstGeom prst="rect">
            <a:avLst/>
          </a:prstGeom>
        </p:spPr>
      </p:pic>
      <p:pic>
        <p:nvPicPr>
          <p:cNvPr id="13" name="Afbeelding 1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F138F978-9E38-8598-58FA-95657CFEB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64" y="4494103"/>
            <a:ext cx="1408341" cy="107686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590438-38F9-2856-AEE3-E7A7BB9FE4AC}"/>
              </a:ext>
            </a:extLst>
          </p:cNvPr>
          <p:cNvSpPr txBox="1"/>
          <p:nvPr/>
        </p:nvSpPr>
        <p:spPr>
          <a:xfrm>
            <a:off x="385482" y="484094"/>
            <a:ext cx="631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99C389"/>
                </a:solidFill>
                <a:latin typeface="Between 1" panose="020B0504020203020204"/>
              </a:rPr>
              <a:t>Doorstromen bij Intermaris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4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6F0E0533-EEDE-8D4E-9CEC-DBAB93AA6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/>
          <a:stretch/>
        </p:blipFill>
        <p:spPr>
          <a:xfrm>
            <a:off x="0" y="1559858"/>
            <a:ext cx="12192000" cy="5298141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93C2C6-EE81-2B41-B2FD-9D0DAA96F0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431" y="2158328"/>
            <a:ext cx="7555675" cy="3265868"/>
          </a:xfrm>
        </p:spPr>
        <p:txBody>
          <a:bodyPr numCol="1">
            <a:normAutofit fontScale="55000" lnSpcReduction="20000"/>
          </a:bodyPr>
          <a:lstStyle/>
          <a:p>
            <a:pPr marL="342900" indent="-342900">
              <a:lnSpc>
                <a:spcPct val="170000"/>
              </a:lnSpc>
              <a:buSzPct val="18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nl-NL" sz="3800">
                <a:solidFill>
                  <a:srgbClr val="4D4652"/>
                </a:solidFill>
                <a:latin typeface="Between 1 Medium" panose="020B0504020203020204" pitchFamily="34" charset="77"/>
              </a:rPr>
              <a:t>     </a:t>
            </a:r>
            <a:r>
              <a:rPr lang="nl-NL" sz="5100">
                <a:solidFill>
                  <a:srgbClr val="4D4652"/>
                </a:solidFill>
                <a:latin typeface="Between 1 Medium" panose="020B0504020203020204" pitchFamily="34" charset="77"/>
              </a:rPr>
              <a:t>Doorstroommakelaar</a:t>
            </a:r>
            <a:endParaRPr lang="nl-NL" sz="5100">
              <a:latin typeface="Between 1" panose="020B0504020203020204" pitchFamily="34" charset="77"/>
            </a:endParaRPr>
          </a:p>
          <a:p>
            <a:pPr marL="571500" indent="-571500">
              <a:lnSpc>
                <a:spcPct val="170000"/>
              </a:lnSpc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nl-NL" sz="5100">
                <a:solidFill>
                  <a:srgbClr val="4D4652"/>
                </a:solidFill>
                <a:latin typeface="Between 1 Medium" panose="020B0504020203020204" pitchFamily="34" charset="77"/>
              </a:rPr>
              <a:t> Doorstroomlabel West-Friesland</a:t>
            </a:r>
            <a:endParaRPr lang="nl-NL" sz="5100">
              <a:latin typeface="Between 1" panose="020B0504020203020204" pitchFamily="34" charset="77"/>
            </a:endParaRPr>
          </a:p>
          <a:p>
            <a:pPr marL="685800" indent="-685800">
              <a:lnSpc>
                <a:spcPct val="170000"/>
              </a:lnSpc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nl-NL" sz="5100">
                <a:solidFill>
                  <a:srgbClr val="4D4652"/>
                </a:solidFill>
                <a:latin typeface="Between 1 Medium" panose="020B0504020203020204" pitchFamily="34" charset="77"/>
              </a:rPr>
              <a:t>Ruilmijnwoning.nl</a:t>
            </a:r>
          </a:p>
          <a:p>
            <a:pPr marL="342900" indent="-342900">
              <a:lnSpc>
                <a:spcPct val="170000"/>
              </a:lnSpc>
              <a:buSzPct val="15000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nl-NL" sz="5100">
                <a:solidFill>
                  <a:srgbClr val="4D4652"/>
                </a:solidFill>
                <a:latin typeface="Between 1 Medium" panose="020B0504020203020204" pitchFamily="34" charset="77"/>
              </a:rPr>
              <a:t>    65+ Verhuisvoordeel Zaanstreek-Waterland</a:t>
            </a:r>
            <a:endParaRPr lang="nl-NL" sz="5100">
              <a:latin typeface="Between 1" panose="020B0504020203020204" pitchFamily="34" charset="77"/>
            </a:endParaRPr>
          </a:p>
          <a:p>
            <a:pPr marL="571500" indent="-571500">
              <a:lnSpc>
                <a:spcPct val="170000"/>
              </a:lnSpc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endParaRPr lang="nl-NL" sz="5100">
              <a:latin typeface="Between 1" panose="020B0504020203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50">
              <a:latin typeface="Between 1" panose="020B0504020203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latin typeface="Between 1" panose="020B0504020203020204" pitchFamily="34" charset="77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5590438-38F9-2856-AEE3-E7A7BB9FE4AC}"/>
              </a:ext>
            </a:extLst>
          </p:cNvPr>
          <p:cNvSpPr txBox="1"/>
          <p:nvPr/>
        </p:nvSpPr>
        <p:spPr>
          <a:xfrm>
            <a:off x="385482" y="484094"/>
            <a:ext cx="742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99C389"/>
                </a:solidFill>
                <a:latin typeface="Between 1" panose="020B0504020203020204"/>
              </a:rPr>
              <a:t>Welke middelen zet Intermaris in?</a:t>
            </a:r>
          </a:p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58A9512-E899-C112-AD30-D3083A5232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97" y="4776186"/>
            <a:ext cx="508614" cy="1782306"/>
          </a:xfrm>
          <a:prstGeom prst="rect">
            <a:avLst/>
          </a:prstGeom>
        </p:spPr>
      </p:pic>
      <p:pic>
        <p:nvPicPr>
          <p:cNvPr id="4" name="Afbeelding 3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2B2A9266-82D3-7C23-E29D-6FD7B61CEB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64" y="4494103"/>
            <a:ext cx="1408341" cy="10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7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C2D84B17-D970-C446-A5DC-D29DA3C4F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2"/>
          <a:stretch/>
        </p:blipFill>
        <p:spPr>
          <a:xfrm>
            <a:off x="0" y="1624959"/>
            <a:ext cx="12192000" cy="52330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284210-7F45-2F82-ECD5-46878A823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46" y="4296792"/>
            <a:ext cx="1404928" cy="1521841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429A6E9-B853-79E8-C9D8-7F625AFD2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3" y="4909351"/>
            <a:ext cx="1150078" cy="172414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5BABE0D-9D67-FC94-9565-2CF2C838EB21}"/>
              </a:ext>
            </a:extLst>
          </p:cNvPr>
          <p:cNvSpPr txBox="1"/>
          <p:nvPr/>
        </p:nvSpPr>
        <p:spPr>
          <a:xfrm>
            <a:off x="385482" y="484094"/>
            <a:ext cx="631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CE3F54"/>
                </a:solidFill>
                <a:latin typeface="Between 1" panose="020B0504020203020204"/>
              </a:rPr>
              <a:t>Doorstroommakelaar</a:t>
            </a:r>
          </a:p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04B3BB-54DE-CF11-EA6F-66F2D1256917}"/>
              </a:ext>
            </a:extLst>
          </p:cNvPr>
          <p:cNvSpPr txBox="1">
            <a:spLocks/>
          </p:cNvSpPr>
          <p:nvPr/>
        </p:nvSpPr>
        <p:spPr>
          <a:xfrm>
            <a:off x="582741" y="1187213"/>
            <a:ext cx="8494957" cy="3556439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50000"/>
            </a:pPr>
            <a:endParaRPr lang="nl-NL" sz="2800">
              <a:latin typeface="Between 1" panose="020B0504020203020204" pitchFamily="34" charset="77"/>
            </a:endParaRPr>
          </a:p>
          <a:p>
            <a:pPr marL="571500" indent="-571500">
              <a:lnSpc>
                <a:spcPct val="150000"/>
              </a:lnSpc>
              <a:buSzPct val="15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</a:rPr>
              <a:t>Hoe ziet een dag van de doorstroommakelaar eruit?</a:t>
            </a:r>
            <a:endParaRPr lang="nl-NL" sz="2800">
              <a:latin typeface="Between 1" panose="020B0504020203020204" pitchFamily="34" charset="77"/>
            </a:endParaRPr>
          </a:p>
          <a:p>
            <a:pPr marL="571500" indent="-571500">
              <a:lnSpc>
                <a:spcPct val="150000"/>
              </a:lnSpc>
              <a:buSzPct val="150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</a:rPr>
              <a:t>Wat zijn de voor- en nadelen?</a:t>
            </a:r>
            <a:endParaRPr lang="nl-NL" sz="2800">
              <a:latin typeface="Between 1" panose="020B0504020203020204" pitchFamily="34" charset="77"/>
            </a:endParaRPr>
          </a:p>
          <a:p>
            <a:pPr marL="342900" indent="-342900">
              <a:lnSpc>
                <a:spcPct val="150000"/>
              </a:lnSpc>
              <a:buSzPct val="150000"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  <a:t>   Punten van aandacht</a:t>
            </a:r>
            <a:endParaRPr lang="nl-NL" sz="2800">
              <a:latin typeface="Between 1" panose="020B0504020203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750">
              <a:latin typeface="Between 1" panose="020B05040202030202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latin typeface="Between 1" panose="020B0504020203020204" pitchFamily="34" charset="77"/>
            </a:endParaRPr>
          </a:p>
        </p:txBody>
      </p:sp>
      <p:pic>
        <p:nvPicPr>
          <p:cNvPr id="6" name="Afbeelding 5" descr="Afbeelding met binnen, muur, persoon, zitten&#10;&#10;Automatisch gegenereerde beschrijving">
            <a:extLst>
              <a:ext uri="{FF2B5EF4-FFF2-40B4-BE49-F238E27FC236}">
                <a16:creationId xmlns:a16="http://schemas.microsoft.com/office/drawing/2014/main" id="{62141752-565E-86FF-EE4D-6220455FF8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09" y="3318455"/>
            <a:ext cx="3195765" cy="23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4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654031-472D-294B-A10F-01626CC8A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6"/>
          <a:stretch/>
        </p:blipFill>
        <p:spPr>
          <a:xfrm>
            <a:off x="0" y="1550893"/>
            <a:ext cx="12192000" cy="530475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151433A-6023-F703-8A23-9441E3EF5519}"/>
              </a:ext>
            </a:extLst>
          </p:cNvPr>
          <p:cNvSpPr txBox="1"/>
          <p:nvPr/>
        </p:nvSpPr>
        <p:spPr>
          <a:xfrm>
            <a:off x="512194" y="2316383"/>
            <a:ext cx="96270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nl-NL" sz="2400">
                <a:solidFill>
                  <a:srgbClr val="4D4652"/>
                </a:solidFill>
                <a:latin typeface="Between 1 Light" panose="020B0404020203020204" pitchFamily="34" charset="77"/>
              </a:rPr>
              <a:t>    </a:t>
            </a:r>
            <a:r>
              <a:rPr lang="nl-NL" sz="2800">
                <a:solidFill>
                  <a:srgbClr val="4D4652"/>
                </a:solidFill>
                <a:latin typeface="Between 1 Light" panose="020B0404020203020204" pitchFamily="34" charset="77"/>
              </a:rPr>
              <a:t>Aanleiding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Light" panose="020B0404020203020204" pitchFamily="34" charset="77"/>
              </a:rPr>
              <a:t>   Wat is een doorstromer?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Light" panose="020B0404020203020204" pitchFamily="34" charset="77"/>
              </a:rPr>
              <a:t>   Hoe werkt het doorstroomlabel?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Light" panose="020B0404020203020204" pitchFamily="34" charset="77"/>
              </a:rPr>
              <a:t>   De effecten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Light" panose="020B0404020203020204" pitchFamily="34" charset="77"/>
              </a:rPr>
              <a:t>   Cijfers en tips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600">
              <a:solidFill>
                <a:srgbClr val="4D4652"/>
              </a:solidFill>
              <a:latin typeface="Between 1 Light" panose="020B0404020203020204" pitchFamily="34" charset="7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600">
              <a:solidFill>
                <a:srgbClr val="4D4652"/>
              </a:solidFill>
              <a:latin typeface="Between 1 Medium" panose="020B0504020203020204" pitchFamily="34" charset="7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sz="1750">
              <a:solidFill>
                <a:srgbClr val="4D4652"/>
              </a:solidFill>
              <a:latin typeface="Between 1 Light" panose="020B0404020203020204" pitchFamily="34" charset="77"/>
              <a:cs typeface="Between 1 Medium" panose="020B0504020203020204" pitchFamily="34" charset="77"/>
            </a:endParaRPr>
          </a:p>
        </p:txBody>
      </p:sp>
      <p:pic>
        <p:nvPicPr>
          <p:cNvPr id="11" name="Afbeelding 10" descr="Afbeelding met vectorafbeeldingen&#10;&#10;Automatisch gegenereerde beschrijving">
            <a:extLst>
              <a:ext uri="{FF2B5EF4-FFF2-40B4-BE49-F238E27FC236}">
                <a16:creationId xmlns:a16="http://schemas.microsoft.com/office/drawing/2014/main" id="{163EA376-0DF5-C86E-DBAB-9F75B30804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750" y="4409221"/>
            <a:ext cx="1293243" cy="140086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6843C5F-FC02-FED1-234C-77C2BB53F586}"/>
              </a:ext>
            </a:extLst>
          </p:cNvPr>
          <p:cNvSpPr txBox="1"/>
          <p:nvPr/>
        </p:nvSpPr>
        <p:spPr>
          <a:xfrm>
            <a:off x="385482" y="484094"/>
            <a:ext cx="762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F3997B"/>
                </a:solidFill>
                <a:latin typeface="Between 1" panose="020B0504020203020204"/>
              </a:rPr>
              <a:t>Doorstroomlabel West-Friesland</a:t>
            </a:r>
          </a:p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D6535D9-07F4-B338-8ADE-9D9E665CB8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5188" y="1010949"/>
            <a:ext cx="2205835" cy="688488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224C5C8A-B9F0-F531-ADE8-575B97EF043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84" y="5494095"/>
            <a:ext cx="786567" cy="11006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2D3CC44-406E-E83A-9D49-DA2603739BC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88" y="5569931"/>
            <a:ext cx="939544" cy="10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7BC8519-F2CF-774D-BB49-72F93DF50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4"/>
          <a:stretch/>
        </p:blipFill>
        <p:spPr>
          <a:xfrm>
            <a:off x="0" y="1649505"/>
            <a:ext cx="12192000" cy="5206147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6841EF53-7C53-5F93-108A-8187692C0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64" y="3682481"/>
            <a:ext cx="885954" cy="221410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72A4B43-29D0-2D15-8F0E-644023974D32}"/>
              </a:ext>
            </a:extLst>
          </p:cNvPr>
          <p:cNvSpPr txBox="1"/>
          <p:nvPr/>
        </p:nvSpPr>
        <p:spPr>
          <a:xfrm>
            <a:off x="385482" y="484094"/>
            <a:ext cx="631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96BDD5"/>
                </a:solidFill>
                <a:latin typeface="Between 1" panose="020B0504020203020204"/>
              </a:rPr>
              <a:t>Ruilmijnwoning.nl</a:t>
            </a:r>
          </a:p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D1135B0-B971-76E7-140A-A79792054718}"/>
              </a:ext>
            </a:extLst>
          </p:cNvPr>
          <p:cNvSpPr txBox="1"/>
          <p:nvPr/>
        </p:nvSpPr>
        <p:spPr>
          <a:xfrm>
            <a:off x="574455" y="2206066"/>
            <a:ext cx="9569731" cy="240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8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sz="2400">
                <a:solidFill>
                  <a:srgbClr val="4D4652"/>
                </a:solidFill>
                <a:latin typeface="Between 1 Medium" panose="020B0504020203020204" pitchFamily="34" charset="77"/>
              </a:rPr>
              <a:t>   </a:t>
            </a: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</a:rPr>
              <a:t>Wat is ruilmijnwoning?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</a:rPr>
              <a:t>   Focus op voordelen</a:t>
            </a:r>
            <a:endParaRPr lang="nl-NL" sz="2800">
              <a:latin typeface="Between 1" panose="020B0504020203020204" pitchFamily="34" charset="77"/>
            </a:endParaRPr>
          </a:p>
          <a:p>
            <a:pPr marL="342900" indent="-342900">
              <a:lnSpc>
                <a:spcPct val="150000"/>
              </a:lnSpc>
              <a:buSzPct val="150000"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</a:rPr>
              <a:t>   Aantallen</a:t>
            </a:r>
          </a:p>
          <a:p>
            <a:pPr>
              <a:lnSpc>
                <a:spcPct val="150000"/>
              </a:lnSpc>
              <a:buSzPct val="150000"/>
            </a:pPr>
            <a:endParaRPr lang="nl-NL" sz="1800">
              <a:latin typeface="Between 1" panose="020B0504020203020204" pitchFamily="34" charset="77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CE5BB7-0E8A-5C88-3904-14D2156491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4741" y="2166446"/>
            <a:ext cx="38521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9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55E954F-08CB-494B-8E41-3D7FF03A4A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/>
          <a:stretch/>
        </p:blipFill>
        <p:spPr>
          <a:xfrm>
            <a:off x="0" y="1520852"/>
            <a:ext cx="12192000" cy="529814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2519690-5621-D542-8485-F2DCC28826AB}"/>
              </a:ext>
            </a:extLst>
          </p:cNvPr>
          <p:cNvSpPr txBox="1"/>
          <p:nvPr/>
        </p:nvSpPr>
        <p:spPr>
          <a:xfrm>
            <a:off x="495653" y="2335232"/>
            <a:ext cx="9846213" cy="309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15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nl-NL" sz="240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  <a:t>   </a:t>
            </a: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  <a:t>Doel van de regeling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  <a:t>   Voor wie en wat krijgen zij?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  <a:t>   Resultaten</a:t>
            </a:r>
          </a:p>
          <a:p>
            <a:pPr marL="342900" indent="-342900">
              <a:lnSpc>
                <a:spcPct val="150000"/>
              </a:lnSpc>
              <a:buSzPct val="150000"/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nl-NL" sz="280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  <a:t>   Punten van aandacht</a:t>
            </a:r>
          </a:p>
          <a:p>
            <a:pPr>
              <a:lnSpc>
                <a:spcPct val="150000"/>
              </a:lnSpc>
              <a:buSzPct val="150000"/>
            </a:pPr>
            <a:endParaRPr lang="nl-NL" sz="2000">
              <a:solidFill>
                <a:srgbClr val="4D4652"/>
              </a:solidFill>
              <a:latin typeface="Between 1 Light" panose="020B0404020203020204" pitchFamily="34" charset="77"/>
              <a:cs typeface="Between 1 Medium" panose="020B0504020203020204" pitchFamily="34" charset="77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A0665C1-3897-4E4B-398B-E7AA18FB3F3C}"/>
              </a:ext>
            </a:extLst>
          </p:cNvPr>
          <p:cNvSpPr txBox="1"/>
          <p:nvPr/>
        </p:nvSpPr>
        <p:spPr>
          <a:xfrm>
            <a:off x="315178" y="429758"/>
            <a:ext cx="910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CEB194"/>
                </a:solidFill>
                <a:latin typeface="Between 1" panose="020B0504020203020204"/>
              </a:rPr>
              <a:t>65+ verhuisvoordeel Zaanstreek-Waterland</a:t>
            </a:r>
          </a:p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B2CFC61-6192-7A58-ADBF-31CF2C6C9F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155" y="4136571"/>
            <a:ext cx="1244912" cy="1760760"/>
          </a:xfrm>
          <a:prstGeom prst="rect">
            <a:avLst/>
          </a:prstGeom>
        </p:spPr>
      </p:pic>
      <p:pic>
        <p:nvPicPr>
          <p:cNvPr id="8" name="Afbeelding 7" descr="Afbeelding met tekst, licht&#10;&#10;Automatisch gegenereerde beschrijving">
            <a:extLst>
              <a:ext uri="{FF2B5EF4-FFF2-40B4-BE49-F238E27FC236}">
                <a16:creationId xmlns:a16="http://schemas.microsoft.com/office/drawing/2014/main" id="{8F2EE6EC-EE97-2673-190C-BAA4A076425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810" y="4758431"/>
            <a:ext cx="872246" cy="11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0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6F0E0533-EEDE-8D4E-9CEC-DBAB93AA6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3"/>
          <a:stretch/>
        </p:blipFill>
        <p:spPr>
          <a:xfrm>
            <a:off x="0" y="1559858"/>
            <a:ext cx="12192000" cy="529814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76F7807-F459-C942-93E1-4D1A9469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35" y="4578969"/>
            <a:ext cx="10515599" cy="697602"/>
          </a:xfrm>
        </p:spPr>
        <p:txBody>
          <a:bodyPr/>
          <a:lstStyle/>
          <a:p>
            <a:br>
              <a:rPr lang="nl-NL" sz="2400" b="0">
                <a:solidFill>
                  <a:srgbClr val="4D4652"/>
                </a:solidFill>
                <a:latin typeface="Between 1 Medium" panose="020B0504020203020204" pitchFamily="34" charset="77"/>
                <a:cs typeface="Between 1 Medium" panose="020B0504020203020204" pitchFamily="34" charset="77"/>
              </a:rPr>
            </a:br>
            <a:endParaRPr lang="nl-NL" sz="2400" b="0">
              <a:solidFill>
                <a:srgbClr val="4D4652"/>
              </a:solidFill>
              <a:latin typeface="Between 1 Medium" panose="020B0504020203020204" pitchFamily="34" charset="77"/>
              <a:cs typeface="Between 1 Medium" panose="020B0504020203020204" pitchFamily="34" charset="77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BDA8E02-0395-FB86-A1FF-3304BDCE9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97" y="4776186"/>
            <a:ext cx="508614" cy="1782306"/>
          </a:xfrm>
          <a:prstGeom prst="rect">
            <a:avLst/>
          </a:prstGeom>
        </p:spPr>
      </p:pic>
      <p:pic>
        <p:nvPicPr>
          <p:cNvPr id="13" name="Afbeelding 12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F138F978-9E38-8598-58FA-95657CFEB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64" y="4494103"/>
            <a:ext cx="1408341" cy="107686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590438-38F9-2856-AEE3-E7A7BB9FE4AC}"/>
              </a:ext>
            </a:extLst>
          </p:cNvPr>
          <p:cNvSpPr txBox="1"/>
          <p:nvPr/>
        </p:nvSpPr>
        <p:spPr>
          <a:xfrm>
            <a:off x="385482" y="484094"/>
            <a:ext cx="631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99C389"/>
                </a:solidFill>
                <a:latin typeface="Between 1" panose="020B0504020203020204"/>
              </a:rPr>
              <a:t>Vragen?</a:t>
            </a:r>
          </a:p>
          <a:p>
            <a:endParaRPr lang="nl-NL"/>
          </a:p>
        </p:txBody>
      </p:sp>
      <p:pic>
        <p:nvPicPr>
          <p:cNvPr id="5" name="Graphic 4" descr="Vragen silhouet">
            <a:extLst>
              <a:ext uri="{FF2B5EF4-FFF2-40B4-BE49-F238E27FC236}">
                <a16:creationId xmlns:a16="http://schemas.microsoft.com/office/drawing/2014/main" id="{ED623C6F-2080-79DB-5D21-E31DD48531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8621" y="2990765"/>
            <a:ext cx="1545771" cy="15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78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angepast 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DD485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aris-Strategische thema's compleet.pptx" id="{AC5BFCFB-2954-4A8F-83EA-8129F7A602A4}" vid="{1F6D07C6-825F-4B7E-932C-BDFE92C770EB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aris-Strategische thema's compleet.pptx" id="{AC5BFCFB-2954-4A8F-83EA-8129F7A602A4}" vid="{EA3AFE3E-25A1-4107-9053-2AC2742A98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051C8EE89C64B85385145B8ED5C10" ma:contentTypeVersion="8" ma:contentTypeDescription="Een nieuw document maken." ma:contentTypeScope="" ma:versionID="b565bb1fd04426ffa8572d4bd2769c4c">
  <xsd:schema xmlns:xsd="http://www.w3.org/2001/XMLSchema" xmlns:xs="http://www.w3.org/2001/XMLSchema" xmlns:p="http://schemas.microsoft.com/office/2006/metadata/properties" xmlns:ns2="cbab5c4b-afb3-4407-8686-76a36c407bce" xmlns:ns3="ddaea211-dd09-4e55-8520-afb5480f3502" targetNamespace="http://schemas.microsoft.com/office/2006/metadata/properties" ma:root="true" ma:fieldsID="34fa02951ffb82ae67c7a1092dd93a33" ns2:_="" ns3:_="">
    <xsd:import namespace="cbab5c4b-afb3-4407-8686-76a36c407bce"/>
    <xsd:import namespace="ddaea211-dd09-4e55-8520-afb5480f35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b5c4b-afb3-4407-8686-76a36c407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ea211-dd09-4e55-8520-afb5480f35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35E2C7-7C88-48DA-B689-DF9BBFB9C6F0}">
  <ds:schemaRefs>
    <ds:schemaRef ds:uri="cbab5c4b-afb3-4407-8686-76a36c407bce"/>
    <ds:schemaRef ds:uri="ddaea211-dd09-4e55-8520-afb5480f350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9460BA-F9B4-4212-98C3-39CDBCD681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998C81-4246-4ACF-A69E-334938D46A2E}">
  <ds:schemaRefs>
    <ds:schemaRef ds:uri="cbab5c4b-afb3-4407-8686-76a36c407bce"/>
    <ds:schemaRef ds:uri="ddaea211-dd09-4e55-8520-afb5480f35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Intermaris-Strategische thema's compleet</Template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Atlas</vt:lpstr>
      <vt:lpstr> Nathalie Bank &amp; Simone Admiraal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Edy Klaassen</dc:creator>
  <cp:revision>1</cp:revision>
  <cp:lastPrinted>2022-09-29T11:13:04Z</cp:lastPrinted>
  <dcterms:created xsi:type="dcterms:W3CDTF">2022-09-16T13:34:10Z</dcterms:created>
  <dcterms:modified xsi:type="dcterms:W3CDTF">2022-10-04T08:03:53Z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0x010100AA7051C8EE89C64B85385145B8ED5C10</vt:lpwstr>
  </property>
</Properties>
</file>