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30" d="100"/>
          <a:sy n="130" d="100"/>
        </p:scale>
        <p:origin x="936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C4F225-D2AA-47B0-88E3-6F7F306D30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1CF2DEB5-F117-4686-8F3F-C04ADE53C8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31E5D4E-B4A7-45B8-89B4-6D03DC181C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B1AEA-02E0-4745-8B71-7ED4BC1091E6}" type="datetimeFigureOut">
              <a:rPr lang="nl-NL" smtClean="0"/>
              <a:t>11-11-2021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BE4111D-5998-408B-9C6A-B417465B0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26E888C-D5AE-4FEF-BA9A-1A8868956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3C096-AE1A-4F38-8E0C-9ACE41E568E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171425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B8DABC-E077-4E19-855F-32758E30D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BDFC202C-F5C7-4482-A057-BD561AA162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2EE6DA2-2BD7-4EA0-ACF6-45F27582A4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B1AEA-02E0-4745-8B71-7ED4BC1091E6}" type="datetimeFigureOut">
              <a:rPr lang="nl-NL" smtClean="0"/>
              <a:t>11-11-2021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B964715-25A1-4B43-AE5B-00F7CB27A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BC8B5AC-8F0F-461C-985B-E88CDBD3AD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3C096-AE1A-4F38-8E0C-9ACE41E568E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233152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57EE6D64-DF68-49C4-A457-858FDE39F05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747E056E-AB26-454B-9B8A-609FD95DAF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A4C88A0-CDA9-43FB-85CE-E6E22280AD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B1AEA-02E0-4745-8B71-7ED4BC1091E6}" type="datetimeFigureOut">
              <a:rPr lang="nl-NL" smtClean="0"/>
              <a:t>11-11-2021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3F891E9-C21B-47D8-9C3F-21F93C4A9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C80FAF8-1C44-4BAE-B6AC-0018A9658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3C096-AE1A-4F38-8E0C-9ACE41E568E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67458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04AC64-1934-4015-9370-15C15BD0E7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A9B2F98-3C65-4E0F-9313-9B94446F9F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181876D-E49F-4258-8A5B-D8DF77FCE2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B1AEA-02E0-4745-8B71-7ED4BC1091E6}" type="datetimeFigureOut">
              <a:rPr lang="nl-NL" smtClean="0"/>
              <a:t>11-11-2021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47FD930-E932-4373-AD07-228BCDB9CB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F548DBA-A4E8-4E24-98DA-395EB63752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3C096-AE1A-4F38-8E0C-9ACE41E568E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29898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19EFB96-8889-4156-8C6F-55389DCA1B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40131F3-1257-4AE3-BBDF-92CCC0B3B3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DCD1FEE-F27E-45CB-9F75-A9B741A0F0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B1AEA-02E0-4745-8B71-7ED4BC1091E6}" type="datetimeFigureOut">
              <a:rPr lang="nl-NL" smtClean="0"/>
              <a:t>11-11-2021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1C0BB0B-4ED6-4A3C-AC13-8AD231D6CB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9856396-6FC2-4E8A-AA8B-C3E62497D6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3C096-AE1A-4F38-8E0C-9ACE41E568E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264799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5D2715-58DF-4679-B50C-7D57774B73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A4CB6C3-8C82-47C8-8DA2-4E1F63EDE8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59647971-C8CA-4B4B-902F-06AFE5EE75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B856369-0EC2-4368-A7CA-47594C3137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B1AEA-02E0-4745-8B71-7ED4BC1091E6}" type="datetimeFigureOut">
              <a:rPr lang="nl-NL" smtClean="0"/>
              <a:t>11-11-2021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EB754659-2A61-4D01-8A87-82063FA226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30AAA19-95BD-432D-90EF-498D20205A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3C096-AE1A-4F38-8E0C-9ACE41E568E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169180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EB91CB-676A-472B-BDB6-04A9711EC9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AF01720-4549-4A73-BF72-593CE58279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58EC3884-9025-4809-A1BC-72C2F0F4BE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3AAB53F4-1BF6-461D-AE5A-BB753131D6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90B42A02-08F3-489B-BE34-5E6414C173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9F94DBA3-CBF5-4F00-A924-3AA57E8F8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B1AEA-02E0-4745-8B71-7ED4BC1091E6}" type="datetimeFigureOut">
              <a:rPr lang="nl-NL" smtClean="0"/>
              <a:t>11-11-2021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D404B626-68AA-4533-8E9E-AE92286D1F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DF498C88-9789-412F-94CB-05ECD0A03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3C096-AE1A-4F38-8E0C-9ACE41E568E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432325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B3A819-E6B4-45FC-B7AE-5F86D2B3E1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004C711F-EB89-46ED-9F74-8B124AE187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B1AEA-02E0-4745-8B71-7ED4BC1091E6}" type="datetimeFigureOut">
              <a:rPr lang="nl-NL" smtClean="0"/>
              <a:t>11-11-2021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477CD318-4FCD-44CD-B46E-00E831B1EC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76D4577E-7C5B-45E6-A4F7-D604D23D1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3C096-AE1A-4F38-8E0C-9ACE41E568E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87279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A26B8221-08E9-4641-A329-3BA16551D6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B1AEA-02E0-4745-8B71-7ED4BC1091E6}" type="datetimeFigureOut">
              <a:rPr lang="nl-NL" smtClean="0"/>
              <a:t>11-11-2021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B6D18558-A268-4959-BCB4-8777C13DA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DF00ED4-129C-4FFE-B282-6264696471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3C096-AE1A-4F38-8E0C-9ACE41E568E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019887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555EE55-24BD-4B59-822F-AE315AD31B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D63F4CA-62AB-4418-9400-FBE9440B86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53A65305-8F81-4F01-A1E5-68CD85A0D2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8B780AA-9215-433F-86B8-0A2EF8DC6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B1AEA-02E0-4745-8B71-7ED4BC1091E6}" type="datetimeFigureOut">
              <a:rPr lang="nl-NL" smtClean="0"/>
              <a:t>11-11-2021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E407FD8A-044F-48EC-9B47-E89D02F1C1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EDD3D064-7FE9-45B8-A21E-17ACC975A7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3C096-AE1A-4F38-8E0C-9ACE41E568E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908407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52091A-7B89-4C3D-BD1C-CCD3D38927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E1FC5A08-2FA3-41CA-8650-116B0F7ACC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014F392-81E6-4C57-8370-52CE07F098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724BCCBC-FC6F-498B-8915-9232BEC758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B1AEA-02E0-4745-8B71-7ED4BC1091E6}" type="datetimeFigureOut">
              <a:rPr lang="nl-NL" smtClean="0"/>
              <a:t>11-11-2021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4A1614C2-DAFF-4897-B557-FCEE371D7E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DB8398F-69DC-4D91-9CDE-D47683887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3C096-AE1A-4F38-8E0C-9ACE41E568E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017435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FE384326-9837-4DAC-BB2D-6CE9521A11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A4BF054-D036-4F8E-A1F8-C91F334839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70FFB3D-5943-4E26-878C-7C57BB3FCC7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5B1AEA-02E0-4745-8B71-7ED4BC1091E6}" type="datetimeFigureOut">
              <a:rPr lang="nl-NL" smtClean="0"/>
              <a:t>11-11-2021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84A3303-8E3C-4A10-BF58-768408FA91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13ED3D9-EDEF-4507-A499-6E20DE46B9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A3C096-AE1A-4F38-8E0C-9ACE41E568E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38016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1C2A7AA7-C316-45CD-8CBC-BBA99B3249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239" y="303135"/>
            <a:ext cx="6518787" cy="6381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606757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Diavoorstelling (4:3)</PresentationFormat>
  <Paragraphs>0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Kantoorthema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Margriet Pflug</dc:creator>
  <cp:lastModifiedBy>Margriet Pflug</cp:lastModifiedBy>
  <cp:revision>1</cp:revision>
  <dcterms:created xsi:type="dcterms:W3CDTF">2021-11-11T13:32:44Z</dcterms:created>
  <dcterms:modified xsi:type="dcterms:W3CDTF">2021-11-11T13:35:17Z</dcterms:modified>
</cp:coreProperties>
</file>