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9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4F225-D2AA-47B0-88E3-6F7F306D3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CF2DEB5-F117-4686-8F3F-C04ADE53C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1E5D4E-B4A7-45B8-89B4-6D03DC181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E4111D-5998-408B-9C6A-B417465B0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6E888C-D5AE-4FEF-BA9A-1A8868956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71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B8DABC-E077-4E19-855F-32758E30D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FC202C-F5C7-4482-A057-BD561AA16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EE6DA2-2BD7-4EA0-ACF6-45F27582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964715-25A1-4B43-AE5B-00F7CB27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BC8B5AC-8F0F-461C-985B-E88CDBD3A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31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57EE6D64-DF68-49C4-A457-858FDE39F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47E056E-AB26-454B-9B8A-609FD95DA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A4C88A0-CDA9-43FB-85CE-E6E22280A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F891E9-C21B-47D8-9C3F-21F93C4A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80FAF8-1C44-4BAE-B6AC-0018A96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745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4AC64-1934-4015-9370-15C15BD0E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A9B2F98-3C65-4E0F-9313-9B94446F9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81876D-E49F-4258-8A5B-D8DF77FC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7FD930-E932-4373-AD07-228BCDB9C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548DBA-A4E8-4E24-98DA-395EB6375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298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EFB96-8889-4156-8C6F-55389DCA1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0131F3-1257-4AE3-BBDF-92CCC0B3B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DCD1FEE-F27E-45CB-9F75-A9B741A0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C0BB0B-4ED6-4A3C-AC13-8AD231D6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9856396-6FC2-4E8A-AA8B-C3E62497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647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5D2715-58DF-4679-B50C-7D57774B7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4CB6C3-8C82-47C8-8DA2-4E1F63EDE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9647971-C8CA-4B4B-902F-06AFE5EE7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B856369-0EC2-4368-A7CA-47594C313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754659-2A61-4D01-8A87-82063FA22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30AAA19-95BD-432D-90EF-498D2020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691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B91CB-676A-472B-BDB6-04A9711EC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F01720-4549-4A73-BF72-593CE5827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8EC3884-9025-4809-A1BC-72C2F0F4B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AAB53F4-1BF6-461D-AE5A-BB753131D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0B42A02-08F3-489B-BE34-5E6414C17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F94DBA3-CBF5-4F00-A924-3AA57E8F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404B626-68AA-4533-8E9E-AE92286D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F498C88-9789-412F-94CB-05ECD0A0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23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3A819-E6B4-45FC-B7AE-5F86D2B3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04C711F-EB89-46ED-9F74-8B124AE18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77CD318-4FCD-44CD-B46E-00E831B1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6D4577E-7C5B-45E6-A4F7-D604D23D1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8727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26B8221-08E9-4641-A329-3BA16551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6D18558-A268-4959-BCB4-8777C13D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DF00ED4-129C-4FFE-B282-62646964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198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5EE55-24BD-4B59-822F-AE315AD31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63F4CA-62AB-4418-9400-FBE9440B8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3A65305-8F81-4F01-A1E5-68CD85A0D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B780AA-9215-433F-86B8-0A2EF8DC6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07FD8A-044F-48EC-9B47-E89D02F1C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D3D064-7FE9-45B8-A21E-17ACC975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840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52091A-7B89-4C3D-BD1C-CCD3D3892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1FC5A08-2FA3-41CA-8650-116B0F7AC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014F392-81E6-4C57-8370-52CE07F09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24BCCBC-FC6F-498B-8915-9232BEC7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1614C2-DAFF-4897-B557-FCEE371D7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B8398F-69DC-4D91-9CDE-D47683887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1743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E384326-9837-4DAC-BB2D-6CE9521A1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A4BF054-D036-4F8E-A1F8-C91F33483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70FFB3D-5943-4E26-878C-7C57BB3FCC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B1AEA-02E0-4745-8B71-7ED4BC1091E6}" type="datetimeFigureOut">
              <a:rPr lang="nl-NL" smtClean="0"/>
              <a:t>11-11-2021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84A3303-8E3C-4A10-BF58-768408FA91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3ED3D9-EDEF-4507-A499-6E20DE46B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C096-AE1A-4F38-8E0C-9ACE41E568E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801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1C2A7AA7-C316-45CD-8CBC-BBA99B3249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239" y="303135"/>
            <a:ext cx="6518787" cy="638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6067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Margriet Pflug</dc:creator>
  <cp:lastModifiedBy>Margriet Pflug</cp:lastModifiedBy>
  <cp:revision>1</cp:revision>
  <dcterms:created xsi:type="dcterms:W3CDTF">2021-11-11T13:32:44Z</dcterms:created>
  <dcterms:modified xsi:type="dcterms:W3CDTF">2021-11-11T13:35:17Z</dcterms:modified>
</cp:coreProperties>
</file>