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Lst>
  <p:notesMasterIdLst>
    <p:notesMasterId r:id="rId36"/>
  </p:notesMasterIdLst>
  <p:sldIdLst>
    <p:sldId id="256" r:id="rId7"/>
    <p:sldId id="257" r:id="rId8"/>
    <p:sldId id="4979" r:id="rId9"/>
    <p:sldId id="258" r:id="rId10"/>
    <p:sldId id="259" r:id="rId11"/>
    <p:sldId id="260" r:id="rId12"/>
    <p:sldId id="261" r:id="rId13"/>
    <p:sldId id="262" r:id="rId14"/>
    <p:sldId id="263" r:id="rId15"/>
    <p:sldId id="265" r:id="rId16"/>
    <p:sldId id="273" r:id="rId17"/>
    <p:sldId id="266" r:id="rId18"/>
    <p:sldId id="270" r:id="rId19"/>
    <p:sldId id="271" r:id="rId20"/>
    <p:sldId id="274" r:id="rId21"/>
    <p:sldId id="269" r:id="rId22"/>
    <p:sldId id="275" r:id="rId23"/>
    <p:sldId id="290" r:id="rId24"/>
    <p:sldId id="356" r:id="rId25"/>
    <p:sldId id="365" r:id="rId26"/>
    <p:sldId id="791" r:id="rId27"/>
    <p:sldId id="303" r:id="rId28"/>
    <p:sldId id="304" r:id="rId29"/>
    <p:sldId id="380" r:id="rId30"/>
    <p:sldId id="374" r:id="rId31"/>
    <p:sldId id="4960" r:id="rId32"/>
    <p:sldId id="1239" r:id="rId33"/>
    <p:sldId id="4978" r:id="rId34"/>
    <p:sldId id="4980"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910"/>
    <a:srgbClr val="ED7D31"/>
    <a:srgbClr val="223963"/>
    <a:srgbClr val="2C2626"/>
    <a:srgbClr val="FEDB7C"/>
    <a:srgbClr val="7D723E"/>
    <a:srgbClr val="4472C4"/>
    <a:srgbClr val="B4A28E"/>
    <a:srgbClr val="009BC2"/>
    <a:srgbClr val="6136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29E78D-F0E0-4071-BE3F-3852605E1891}" v="5" dt="2022-10-18T13:43:09.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65" autoAdjust="0"/>
    <p:restoredTop sz="94660"/>
  </p:normalViewPr>
  <p:slideViewPr>
    <p:cSldViewPr snapToGrid="0">
      <p:cViewPr varScale="1">
        <p:scale>
          <a:sx n="123" d="100"/>
          <a:sy n="123" d="100"/>
        </p:scale>
        <p:origin x="12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05AE4-1329-4A36-B1A5-E8870E65B40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7DA24F2-3944-402D-9B1F-1F0DAC46A21B}">
      <dgm:prSet/>
      <dgm:spPr/>
      <dgm:t>
        <a:bodyPr/>
        <a:lstStyle/>
        <a:p>
          <a:r>
            <a:rPr lang="nl-NL"/>
            <a:t>Bewustwordingsspel hop on-hop off Catalogus Woonvormen Publicatie Een nieuw (t)huis van Platform 31 over doorstroming </a:t>
          </a:r>
          <a:endParaRPr lang="en-US"/>
        </a:p>
      </dgm:t>
    </dgm:pt>
    <dgm:pt modelId="{650FDE29-1670-408C-9DD7-7153F0153288}" type="parTrans" cxnId="{1B2FA49C-5EC2-4D45-AF7E-04227A88C74A}">
      <dgm:prSet/>
      <dgm:spPr/>
      <dgm:t>
        <a:bodyPr/>
        <a:lstStyle/>
        <a:p>
          <a:endParaRPr lang="en-US"/>
        </a:p>
      </dgm:t>
    </dgm:pt>
    <dgm:pt modelId="{7323FE0C-4BCB-439D-B7DE-D315E7900A99}" type="sibTrans" cxnId="{1B2FA49C-5EC2-4D45-AF7E-04227A88C74A}">
      <dgm:prSet/>
      <dgm:spPr/>
      <dgm:t>
        <a:bodyPr/>
        <a:lstStyle/>
        <a:p>
          <a:endParaRPr lang="en-US"/>
        </a:p>
      </dgm:t>
    </dgm:pt>
    <dgm:pt modelId="{5D1DA852-83D6-434E-9A39-E591359FCFD3}">
      <dgm:prSet/>
      <dgm:spPr/>
      <dgm:t>
        <a:bodyPr/>
        <a:lstStyle/>
        <a:p>
          <a:r>
            <a:rPr lang="nl-NL"/>
            <a:t>RVS rapport Ruimte voor ontmoeting en Derde levensfase, een geschenk</a:t>
          </a:r>
          <a:endParaRPr lang="en-US"/>
        </a:p>
      </dgm:t>
    </dgm:pt>
    <dgm:pt modelId="{9DEFE6DF-0A08-4D5D-8412-B28E9957D013}" type="parTrans" cxnId="{D4E9F3A2-3F3E-445F-946D-EE8DF4C2C847}">
      <dgm:prSet/>
      <dgm:spPr/>
      <dgm:t>
        <a:bodyPr/>
        <a:lstStyle/>
        <a:p>
          <a:endParaRPr lang="en-US"/>
        </a:p>
      </dgm:t>
    </dgm:pt>
    <dgm:pt modelId="{808BD058-5716-45FB-802C-536ABEC7B0DE}" type="sibTrans" cxnId="{D4E9F3A2-3F3E-445F-946D-EE8DF4C2C847}">
      <dgm:prSet/>
      <dgm:spPr/>
      <dgm:t>
        <a:bodyPr/>
        <a:lstStyle/>
        <a:p>
          <a:endParaRPr lang="en-US"/>
        </a:p>
      </dgm:t>
    </dgm:pt>
    <dgm:pt modelId="{65545B0A-8D86-4FFC-BAA4-41BF08040BDF}">
      <dgm:prSet/>
      <dgm:spPr/>
      <dgm:t>
        <a:bodyPr/>
        <a:lstStyle/>
        <a:p>
          <a:r>
            <a:rPr lang="nl-NL"/>
            <a:t>Dialoognota Ouder worden 2020-2040</a:t>
          </a:r>
          <a:endParaRPr lang="en-US"/>
        </a:p>
      </dgm:t>
    </dgm:pt>
    <dgm:pt modelId="{92C76F58-8E27-4D26-A47B-6EB22DBE7A66}" type="parTrans" cxnId="{64B4B06B-1683-47E8-89CA-4317C9C91571}">
      <dgm:prSet/>
      <dgm:spPr/>
      <dgm:t>
        <a:bodyPr/>
        <a:lstStyle/>
        <a:p>
          <a:endParaRPr lang="en-US"/>
        </a:p>
      </dgm:t>
    </dgm:pt>
    <dgm:pt modelId="{078304EE-8DA3-4936-B2C7-4029417809E2}" type="sibTrans" cxnId="{64B4B06B-1683-47E8-89CA-4317C9C91571}">
      <dgm:prSet/>
      <dgm:spPr/>
      <dgm:t>
        <a:bodyPr/>
        <a:lstStyle/>
        <a:p>
          <a:endParaRPr lang="en-US"/>
        </a:p>
      </dgm:t>
    </dgm:pt>
    <dgm:pt modelId="{233B1CFC-6A25-4702-B787-1BBF8D2BC04B}">
      <dgm:prSet/>
      <dgm:spPr/>
      <dgm:t>
        <a:bodyPr/>
        <a:lstStyle/>
        <a:p>
          <a:r>
            <a:rPr lang="nl-NL"/>
            <a:t>Handreiking Vitale woongemeenschappen</a:t>
          </a:r>
          <a:endParaRPr lang="en-US"/>
        </a:p>
      </dgm:t>
    </dgm:pt>
    <dgm:pt modelId="{E70E790E-EC0C-4B6F-9032-E7EAA9D0E9EE}" type="parTrans" cxnId="{4A3AF667-2802-4E25-8F37-C8EE95C5B369}">
      <dgm:prSet/>
      <dgm:spPr/>
      <dgm:t>
        <a:bodyPr/>
        <a:lstStyle/>
        <a:p>
          <a:endParaRPr lang="en-US"/>
        </a:p>
      </dgm:t>
    </dgm:pt>
    <dgm:pt modelId="{4EDAA2D5-63D0-4A34-AC24-54014E3CD309}" type="sibTrans" cxnId="{4A3AF667-2802-4E25-8F37-C8EE95C5B369}">
      <dgm:prSet/>
      <dgm:spPr/>
      <dgm:t>
        <a:bodyPr/>
        <a:lstStyle/>
        <a:p>
          <a:endParaRPr lang="en-US"/>
        </a:p>
      </dgm:t>
    </dgm:pt>
    <dgm:pt modelId="{5E8B0B91-84AC-48E5-930C-BEB6B82BACA3}">
      <dgm:prSet/>
      <dgm:spPr/>
      <dgm:t>
        <a:bodyPr/>
        <a:lstStyle/>
        <a:p>
          <a:r>
            <a:rPr lang="nl-NL"/>
            <a:t>Onderzoek Anja Machielse  "We hopen dat het leuker en gezelliger wordt" </a:t>
          </a:r>
          <a:endParaRPr lang="en-US"/>
        </a:p>
      </dgm:t>
    </dgm:pt>
    <dgm:pt modelId="{E312B5FC-234D-419F-A1F9-7CDB3E3AE6E5}" type="parTrans" cxnId="{379AAF7C-F461-4BDD-90A0-CD7197BFE7E0}">
      <dgm:prSet/>
      <dgm:spPr/>
      <dgm:t>
        <a:bodyPr/>
        <a:lstStyle/>
        <a:p>
          <a:endParaRPr lang="en-US"/>
        </a:p>
      </dgm:t>
    </dgm:pt>
    <dgm:pt modelId="{19E4A2FD-2E5F-4C48-8189-A12E8EC8C7A5}" type="sibTrans" cxnId="{379AAF7C-F461-4BDD-90A0-CD7197BFE7E0}">
      <dgm:prSet/>
      <dgm:spPr/>
      <dgm:t>
        <a:bodyPr/>
        <a:lstStyle/>
        <a:p>
          <a:endParaRPr lang="en-US"/>
        </a:p>
      </dgm:t>
    </dgm:pt>
    <dgm:pt modelId="{6765449B-8990-4958-B8C3-972994180CE8}">
      <dgm:prSet/>
      <dgm:spPr/>
      <dgm:t>
        <a:bodyPr/>
        <a:lstStyle/>
        <a:p>
          <a:r>
            <a:rPr lang="nl-NL"/>
            <a:t>Publicatie ‘Ouderen langer zelfstandig thuis! Maar hoe dan?’</a:t>
          </a:r>
          <a:endParaRPr lang="en-US"/>
        </a:p>
      </dgm:t>
    </dgm:pt>
    <dgm:pt modelId="{5B324BFB-7E9D-436C-8A48-EBD47CC08185}" type="parTrans" cxnId="{CC47419E-A9F2-4F7F-BE35-1C7B413A79F7}">
      <dgm:prSet/>
      <dgm:spPr/>
      <dgm:t>
        <a:bodyPr/>
        <a:lstStyle/>
        <a:p>
          <a:endParaRPr lang="en-US"/>
        </a:p>
      </dgm:t>
    </dgm:pt>
    <dgm:pt modelId="{1AB9FA40-1F53-4569-BC73-197867B658FB}" type="sibTrans" cxnId="{CC47419E-A9F2-4F7F-BE35-1C7B413A79F7}">
      <dgm:prSet/>
      <dgm:spPr/>
      <dgm:t>
        <a:bodyPr/>
        <a:lstStyle/>
        <a:p>
          <a:endParaRPr lang="en-US"/>
        </a:p>
      </dgm:t>
    </dgm:pt>
    <dgm:pt modelId="{8AF496DA-6C7C-48AF-AD96-14D97EE098FD}">
      <dgm:prSet/>
      <dgm:spPr/>
      <dgm:t>
        <a:bodyPr/>
        <a:lstStyle/>
        <a:p>
          <a:r>
            <a:rPr lang="nl-NL"/>
            <a:t>Filmpjes </a:t>
          </a:r>
          <a:r>
            <a:rPr lang="nl-NL" i="1"/>
            <a:t>ZorgSaamWonen kijkt verder…..</a:t>
          </a:r>
          <a:endParaRPr lang="en-US"/>
        </a:p>
      </dgm:t>
    </dgm:pt>
    <dgm:pt modelId="{36D9160F-C8A2-47EA-970E-E70A1F4AEF3E}" type="parTrans" cxnId="{FD5608F3-721F-4A56-8046-9972A41A6484}">
      <dgm:prSet/>
      <dgm:spPr/>
      <dgm:t>
        <a:bodyPr/>
        <a:lstStyle/>
        <a:p>
          <a:endParaRPr lang="en-US"/>
        </a:p>
      </dgm:t>
    </dgm:pt>
    <dgm:pt modelId="{6B1C3119-9F8D-429D-849B-AB5E3AD9677B}" type="sibTrans" cxnId="{FD5608F3-721F-4A56-8046-9972A41A6484}">
      <dgm:prSet/>
      <dgm:spPr/>
      <dgm:t>
        <a:bodyPr/>
        <a:lstStyle/>
        <a:p>
          <a:endParaRPr lang="en-US"/>
        </a:p>
      </dgm:t>
    </dgm:pt>
    <dgm:pt modelId="{280FE311-65EF-4F96-8DE0-E89C2333D0FA}">
      <dgm:prSet/>
      <dgm:spPr/>
      <dgm:t>
        <a:bodyPr/>
        <a:lstStyle/>
        <a:p>
          <a:r>
            <a:rPr lang="nl-NL"/>
            <a:t>Podcastserie Taskforce wonen en zorg</a:t>
          </a:r>
          <a:endParaRPr lang="en-US"/>
        </a:p>
      </dgm:t>
    </dgm:pt>
    <dgm:pt modelId="{8505B8A5-DB85-4B2B-9B97-88E59D03F658}" type="parTrans" cxnId="{E29778FF-4FFA-4540-AA84-339A0AAEB1C3}">
      <dgm:prSet/>
      <dgm:spPr/>
      <dgm:t>
        <a:bodyPr/>
        <a:lstStyle/>
        <a:p>
          <a:endParaRPr lang="en-US"/>
        </a:p>
      </dgm:t>
    </dgm:pt>
    <dgm:pt modelId="{C765F003-82B4-4F3E-BC8C-DC7B3F62932A}" type="sibTrans" cxnId="{E29778FF-4FFA-4540-AA84-339A0AAEB1C3}">
      <dgm:prSet/>
      <dgm:spPr/>
      <dgm:t>
        <a:bodyPr/>
        <a:lstStyle/>
        <a:p>
          <a:endParaRPr lang="en-US"/>
        </a:p>
      </dgm:t>
    </dgm:pt>
    <dgm:pt modelId="{88C29E27-F7F8-4CF0-9FFC-8EAB7AF63E68}">
      <dgm:prSet/>
      <dgm:spPr/>
      <dgm:t>
        <a:bodyPr/>
        <a:lstStyle/>
        <a:p>
          <a:r>
            <a:rPr lang="nl-NL" dirty="0"/>
            <a:t>Woononderzoek 2021</a:t>
          </a:r>
        </a:p>
      </dgm:t>
    </dgm:pt>
    <dgm:pt modelId="{F8FDE04E-C8BE-4781-B0A1-B1207C461B42}" type="parTrans" cxnId="{A49B957E-BA43-4D5D-972C-60BC47555B48}">
      <dgm:prSet/>
      <dgm:spPr/>
    </dgm:pt>
    <dgm:pt modelId="{693D5F4C-CFFC-47FD-80F4-74B8178A74CA}" type="sibTrans" cxnId="{A49B957E-BA43-4D5D-972C-60BC47555B48}">
      <dgm:prSet/>
      <dgm:spPr/>
    </dgm:pt>
    <dgm:pt modelId="{DB5265E1-24F5-42F1-9FB2-8AEB08848544}" type="pres">
      <dgm:prSet presAssocID="{80E05AE4-1329-4A36-B1A5-E8870E65B403}" presName="linear" presStyleCnt="0">
        <dgm:presLayoutVars>
          <dgm:animLvl val="lvl"/>
          <dgm:resizeHandles val="exact"/>
        </dgm:presLayoutVars>
      </dgm:prSet>
      <dgm:spPr/>
    </dgm:pt>
    <dgm:pt modelId="{5A7BCD35-5F91-4CAC-B297-52B287B6DEA2}" type="pres">
      <dgm:prSet presAssocID="{57DA24F2-3944-402D-9B1F-1F0DAC46A21B}" presName="parentText" presStyleLbl="node1" presStyleIdx="0" presStyleCnt="9">
        <dgm:presLayoutVars>
          <dgm:chMax val="0"/>
          <dgm:bulletEnabled val="1"/>
        </dgm:presLayoutVars>
      </dgm:prSet>
      <dgm:spPr/>
    </dgm:pt>
    <dgm:pt modelId="{05ECDFE9-C588-4D56-B1D3-2EA41BD51004}" type="pres">
      <dgm:prSet presAssocID="{7323FE0C-4BCB-439D-B7DE-D315E7900A99}" presName="spacer" presStyleCnt="0"/>
      <dgm:spPr/>
    </dgm:pt>
    <dgm:pt modelId="{DCA998A4-743A-4FAC-B40F-73AD2AB1E56C}" type="pres">
      <dgm:prSet presAssocID="{5D1DA852-83D6-434E-9A39-E591359FCFD3}" presName="parentText" presStyleLbl="node1" presStyleIdx="1" presStyleCnt="9">
        <dgm:presLayoutVars>
          <dgm:chMax val="0"/>
          <dgm:bulletEnabled val="1"/>
        </dgm:presLayoutVars>
      </dgm:prSet>
      <dgm:spPr/>
    </dgm:pt>
    <dgm:pt modelId="{502F5D8C-7AC9-4604-9D6D-C3E496B9FE61}" type="pres">
      <dgm:prSet presAssocID="{808BD058-5716-45FB-802C-536ABEC7B0DE}" presName="spacer" presStyleCnt="0"/>
      <dgm:spPr/>
    </dgm:pt>
    <dgm:pt modelId="{E9D55AF4-E84F-4236-B157-A23FE5417E53}" type="pres">
      <dgm:prSet presAssocID="{65545B0A-8D86-4FFC-BAA4-41BF08040BDF}" presName="parentText" presStyleLbl="node1" presStyleIdx="2" presStyleCnt="9">
        <dgm:presLayoutVars>
          <dgm:chMax val="0"/>
          <dgm:bulletEnabled val="1"/>
        </dgm:presLayoutVars>
      </dgm:prSet>
      <dgm:spPr/>
    </dgm:pt>
    <dgm:pt modelId="{B8C4FD51-D8FB-4F11-AFFC-F9EF814A340F}" type="pres">
      <dgm:prSet presAssocID="{078304EE-8DA3-4936-B2C7-4029417809E2}" presName="spacer" presStyleCnt="0"/>
      <dgm:spPr/>
    </dgm:pt>
    <dgm:pt modelId="{7FB5039E-55DA-42A0-9F43-75A0DB3333EC}" type="pres">
      <dgm:prSet presAssocID="{88C29E27-F7F8-4CF0-9FFC-8EAB7AF63E68}" presName="parentText" presStyleLbl="node1" presStyleIdx="3" presStyleCnt="9">
        <dgm:presLayoutVars>
          <dgm:chMax val="0"/>
          <dgm:bulletEnabled val="1"/>
        </dgm:presLayoutVars>
      </dgm:prSet>
      <dgm:spPr/>
    </dgm:pt>
    <dgm:pt modelId="{179A9C66-C2BB-4820-BA95-1B4893772CCF}" type="pres">
      <dgm:prSet presAssocID="{693D5F4C-CFFC-47FD-80F4-74B8178A74CA}" presName="spacer" presStyleCnt="0"/>
      <dgm:spPr/>
    </dgm:pt>
    <dgm:pt modelId="{7D85078C-9244-4480-892D-0AE50F40B5A2}" type="pres">
      <dgm:prSet presAssocID="{233B1CFC-6A25-4702-B787-1BBF8D2BC04B}" presName="parentText" presStyleLbl="node1" presStyleIdx="4" presStyleCnt="9">
        <dgm:presLayoutVars>
          <dgm:chMax val="0"/>
          <dgm:bulletEnabled val="1"/>
        </dgm:presLayoutVars>
      </dgm:prSet>
      <dgm:spPr/>
    </dgm:pt>
    <dgm:pt modelId="{09E3C3AF-EB7A-405F-AFE5-DF2F5EA26A8C}" type="pres">
      <dgm:prSet presAssocID="{4EDAA2D5-63D0-4A34-AC24-54014E3CD309}" presName="spacer" presStyleCnt="0"/>
      <dgm:spPr/>
    </dgm:pt>
    <dgm:pt modelId="{1538754E-B519-4421-939F-875ECFB25BD6}" type="pres">
      <dgm:prSet presAssocID="{5E8B0B91-84AC-48E5-930C-BEB6B82BACA3}" presName="parentText" presStyleLbl="node1" presStyleIdx="5" presStyleCnt="9">
        <dgm:presLayoutVars>
          <dgm:chMax val="0"/>
          <dgm:bulletEnabled val="1"/>
        </dgm:presLayoutVars>
      </dgm:prSet>
      <dgm:spPr/>
    </dgm:pt>
    <dgm:pt modelId="{DF1279A6-05D6-4705-9265-E4F050783966}" type="pres">
      <dgm:prSet presAssocID="{19E4A2FD-2E5F-4C48-8189-A12E8EC8C7A5}" presName="spacer" presStyleCnt="0"/>
      <dgm:spPr/>
    </dgm:pt>
    <dgm:pt modelId="{4B222651-FF7B-488E-B9AC-8ECA734CE69C}" type="pres">
      <dgm:prSet presAssocID="{6765449B-8990-4958-B8C3-972994180CE8}" presName="parentText" presStyleLbl="node1" presStyleIdx="6" presStyleCnt="9">
        <dgm:presLayoutVars>
          <dgm:chMax val="0"/>
          <dgm:bulletEnabled val="1"/>
        </dgm:presLayoutVars>
      </dgm:prSet>
      <dgm:spPr/>
    </dgm:pt>
    <dgm:pt modelId="{57DE4AEB-E16C-46F3-8D5E-41BA6B47601B}" type="pres">
      <dgm:prSet presAssocID="{1AB9FA40-1F53-4569-BC73-197867B658FB}" presName="spacer" presStyleCnt="0"/>
      <dgm:spPr/>
    </dgm:pt>
    <dgm:pt modelId="{24D307BC-8DFA-47EB-8F47-31C1AA88F510}" type="pres">
      <dgm:prSet presAssocID="{8AF496DA-6C7C-48AF-AD96-14D97EE098FD}" presName="parentText" presStyleLbl="node1" presStyleIdx="7" presStyleCnt="9" custLinFactNeighborX="1357" custLinFactNeighborY="-96212">
        <dgm:presLayoutVars>
          <dgm:chMax val="0"/>
          <dgm:bulletEnabled val="1"/>
        </dgm:presLayoutVars>
      </dgm:prSet>
      <dgm:spPr/>
    </dgm:pt>
    <dgm:pt modelId="{85C1F47B-A73D-4EA6-8281-47B504318B3A}" type="pres">
      <dgm:prSet presAssocID="{6B1C3119-9F8D-429D-849B-AB5E3AD9677B}" presName="spacer" presStyleCnt="0"/>
      <dgm:spPr/>
    </dgm:pt>
    <dgm:pt modelId="{5A909B9A-4152-42D2-8016-DE1CA8E7537D}" type="pres">
      <dgm:prSet presAssocID="{280FE311-65EF-4F96-8DE0-E89C2333D0FA}" presName="parentText" presStyleLbl="node1" presStyleIdx="8" presStyleCnt="9">
        <dgm:presLayoutVars>
          <dgm:chMax val="0"/>
          <dgm:bulletEnabled val="1"/>
        </dgm:presLayoutVars>
      </dgm:prSet>
      <dgm:spPr/>
    </dgm:pt>
  </dgm:ptLst>
  <dgm:cxnLst>
    <dgm:cxn modelId="{B0E0660A-9F0D-4DD3-879C-7488EA761C1F}" type="presOf" srcId="{280FE311-65EF-4F96-8DE0-E89C2333D0FA}" destId="{5A909B9A-4152-42D2-8016-DE1CA8E7537D}" srcOrd="0" destOrd="0" presId="urn:microsoft.com/office/officeart/2005/8/layout/vList2"/>
    <dgm:cxn modelId="{194D2818-F671-4877-8048-9D1A2A396228}" type="presOf" srcId="{65545B0A-8D86-4FFC-BAA4-41BF08040BDF}" destId="{E9D55AF4-E84F-4236-B157-A23FE5417E53}" srcOrd="0" destOrd="0" presId="urn:microsoft.com/office/officeart/2005/8/layout/vList2"/>
    <dgm:cxn modelId="{4A3AF667-2802-4E25-8F37-C8EE95C5B369}" srcId="{80E05AE4-1329-4A36-B1A5-E8870E65B403}" destId="{233B1CFC-6A25-4702-B787-1BBF8D2BC04B}" srcOrd="4" destOrd="0" parTransId="{E70E790E-EC0C-4B6F-9032-E7EAA9D0E9EE}" sibTransId="{4EDAA2D5-63D0-4A34-AC24-54014E3CD309}"/>
    <dgm:cxn modelId="{64B4B06B-1683-47E8-89CA-4317C9C91571}" srcId="{80E05AE4-1329-4A36-B1A5-E8870E65B403}" destId="{65545B0A-8D86-4FFC-BAA4-41BF08040BDF}" srcOrd="2" destOrd="0" parTransId="{92C76F58-8E27-4D26-A47B-6EB22DBE7A66}" sibTransId="{078304EE-8DA3-4936-B2C7-4029417809E2}"/>
    <dgm:cxn modelId="{C419A458-A25F-4C4B-AE54-4B9573E30D13}" type="presOf" srcId="{6765449B-8990-4958-B8C3-972994180CE8}" destId="{4B222651-FF7B-488E-B9AC-8ECA734CE69C}" srcOrd="0" destOrd="0" presId="urn:microsoft.com/office/officeart/2005/8/layout/vList2"/>
    <dgm:cxn modelId="{379AAF7C-F461-4BDD-90A0-CD7197BFE7E0}" srcId="{80E05AE4-1329-4A36-B1A5-E8870E65B403}" destId="{5E8B0B91-84AC-48E5-930C-BEB6B82BACA3}" srcOrd="5" destOrd="0" parTransId="{E312B5FC-234D-419F-A1F9-7CDB3E3AE6E5}" sibTransId="{19E4A2FD-2E5F-4C48-8189-A12E8EC8C7A5}"/>
    <dgm:cxn modelId="{93B7137D-8C5F-4C14-9008-48A12E25942D}" type="presOf" srcId="{5D1DA852-83D6-434E-9A39-E591359FCFD3}" destId="{DCA998A4-743A-4FAC-B40F-73AD2AB1E56C}" srcOrd="0" destOrd="0" presId="urn:microsoft.com/office/officeart/2005/8/layout/vList2"/>
    <dgm:cxn modelId="{A49B957E-BA43-4D5D-972C-60BC47555B48}" srcId="{80E05AE4-1329-4A36-B1A5-E8870E65B403}" destId="{88C29E27-F7F8-4CF0-9FFC-8EAB7AF63E68}" srcOrd="3" destOrd="0" parTransId="{F8FDE04E-C8BE-4781-B0A1-B1207C461B42}" sibTransId="{693D5F4C-CFFC-47FD-80F4-74B8178A74CA}"/>
    <dgm:cxn modelId="{F9ACD982-6BA1-42A2-B01D-58D2ABA19F7D}" type="presOf" srcId="{88C29E27-F7F8-4CF0-9FFC-8EAB7AF63E68}" destId="{7FB5039E-55DA-42A0-9F43-75A0DB3333EC}" srcOrd="0" destOrd="0" presId="urn:microsoft.com/office/officeart/2005/8/layout/vList2"/>
    <dgm:cxn modelId="{1B2FA49C-5EC2-4D45-AF7E-04227A88C74A}" srcId="{80E05AE4-1329-4A36-B1A5-E8870E65B403}" destId="{57DA24F2-3944-402D-9B1F-1F0DAC46A21B}" srcOrd="0" destOrd="0" parTransId="{650FDE29-1670-408C-9DD7-7153F0153288}" sibTransId="{7323FE0C-4BCB-439D-B7DE-D315E7900A99}"/>
    <dgm:cxn modelId="{CC47419E-A9F2-4F7F-BE35-1C7B413A79F7}" srcId="{80E05AE4-1329-4A36-B1A5-E8870E65B403}" destId="{6765449B-8990-4958-B8C3-972994180CE8}" srcOrd="6" destOrd="0" parTransId="{5B324BFB-7E9D-436C-8A48-EBD47CC08185}" sibTransId="{1AB9FA40-1F53-4569-BC73-197867B658FB}"/>
    <dgm:cxn modelId="{C752CB9F-E6B6-4D3F-BA06-341D7F0F4C04}" type="presOf" srcId="{80E05AE4-1329-4A36-B1A5-E8870E65B403}" destId="{DB5265E1-24F5-42F1-9FB2-8AEB08848544}" srcOrd="0" destOrd="0" presId="urn:microsoft.com/office/officeart/2005/8/layout/vList2"/>
    <dgm:cxn modelId="{D4E9F3A2-3F3E-445F-946D-EE8DF4C2C847}" srcId="{80E05AE4-1329-4A36-B1A5-E8870E65B403}" destId="{5D1DA852-83D6-434E-9A39-E591359FCFD3}" srcOrd="1" destOrd="0" parTransId="{9DEFE6DF-0A08-4D5D-8412-B28E9957D013}" sibTransId="{808BD058-5716-45FB-802C-536ABEC7B0DE}"/>
    <dgm:cxn modelId="{9E5D5DC2-F961-4AD3-AB61-8A256510958C}" type="presOf" srcId="{57DA24F2-3944-402D-9B1F-1F0DAC46A21B}" destId="{5A7BCD35-5F91-4CAC-B297-52B287B6DEA2}" srcOrd="0" destOrd="0" presId="urn:microsoft.com/office/officeart/2005/8/layout/vList2"/>
    <dgm:cxn modelId="{255E38C3-1A32-415B-A3BA-91E949F4ED61}" type="presOf" srcId="{8AF496DA-6C7C-48AF-AD96-14D97EE098FD}" destId="{24D307BC-8DFA-47EB-8F47-31C1AA88F510}" srcOrd="0" destOrd="0" presId="urn:microsoft.com/office/officeart/2005/8/layout/vList2"/>
    <dgm:cxn modelId="{552EF1C9-0472-4C9E-A8A1-D83CB850E0E8}" type="presOf" srcId="{233B1CFC-6A25-4702-B787-1BBF8D2BC04B}" destId="{7D85078C-9244-4480-892D-0AE50F40B5A2}" srcOrd="0" destOrd="0" presId="urn:microsoft.com/office/officeart/2005/8/layout/vList2"/>
    <dgm:cxn modelId="{28166ED8-90F9-4A3B-A579-AC6119E29C77}" type="presOf" srcId="{5E8B0B91-84AC-48E5-930C-BEB6B82BACA3}" destId="{1538754E-B519-4421-939F-875ECFB25BD6}" srcOrd="0" destOrd="0" presId="urn:microsoft.com/office/officeart/2005/8/layout/vList2"/>
    <dgm:cxn modelId="{FD5608F3-721F-4A56-8046-9972A41A6484}" srcId="{80E05AE4-1329-4A36-B1A5-E8870E65B403}" destId="{8AF496DA-6C7C-48AF-AD96-14D97EE098FD}" srcOrd="7" destOrd="0" parTransId="{36D9160F-C8A2-47EA-970E-E70A1F4AEF3E}" sibTransId="{6B1C3119-9F8D-429D-849B-AB5E3AD9677B}"/>
    <dgm:cxn modelId="{E29778FF-4FFA-4540-AA84-339A0AAEB1C3}" srcId="{80E05AE4-1329-4A36-B1A5-E8870E65B403}" destId="{280FE311-65EF-4F96-8DE0-E89C2333D0FA}" srcOrd="8" destOrd="0" parTransId="{8505B8A5-DB85-4B2B-9B97-88E59D03F658}" sibTransId="{C765F003-82B4-4F3E-BC8C-DC7B3F62932A}"/>
    <dgm:cxn modelId="{73DEFBA2-4F6F-47A5-A7E8-2F487D084F3F}" type="presParOf" srcId="{DB5265E1-24F5-42F1-9FB2-8AEB08848544}" destId="{5A7BCD35-5F91-4CAC-B297-52B287B6DEA2}" srcOrd="0" destOrd="0" presId="urn:microsoft.com/office/officeart/2005/8/layout/vList2"/>
    <dgm:cxn modelId="{24669856-8D6E-42CA-90E8-02280184B37A}" type="presParOf" srcId="{DB5265E1-24F5-42F1-9FB2-8AEB08848544}" destId="{05ECDFE9-C588-4D56-B1D3-2EA41BD51004}" srcOrd="1" destOrd="0" presId="urn:microsoft.com/office/officeart/2005/8/layout/vList2"/>
    <dgm:cxn modelId="{D1481698-A2AC-4B7D-B1B3-015047FB8F9C}" type="presParOf" srcId="{DB5265E1-24F5-42F1-9FB2-8AEB08848544}" destId="{DCA998A4-743A-4FAC-B40F-73AD2AB1E56C}" srcOrd="2" destOrd="0" presId="urn:microsoft.com/office/officeart/2005/8/layout/vList2"/>
    <dgm:cxn modelId="{BCC4ECC0-C4D6-41BC-9932-555E4513A6C2}" type="presParOf" srcId="{DB5265E1-24F5-42F1-9FB2-8AEB08848544}" destId="{502F5D8C-7AC9-4604-9D6D-C3E496B9FE61}" srcOrd="3" destOrd="0" presId="urn:microsoft.com/office/officeart/2005/8/layout/vList2"/>
    <dgm:cxn modelId="{6C481759-B1EE-43A5-8A31-D57CF6B82F53}" type="presParOf" srcId="{DB5265E1-24F5-42F1-9FB2-8AEB08848544}" destId="{E9D55AF4-E84F-4236-B157-A23FE5417E53}" srcOrd="4" destOrd="0" presId="urn:microsoft.com/office/officeart/2005/8/layout/vList2"/>
    <dgm:cxn modelId="{D7F68141-5B50-4D33-B544-13FF4156AE96}" type="presParOf" srcId="{DB5265E1-24F5-42F1-9FB2-8AEB08848544}" destId="{B8C4FD51-D8FB-4F11-AFFC-F9EF814A340F}" srcOrd="5" destOrd="0" presId="urn:microsoft.com/office/officeart/2005/8/layout/vList2"/>
    <dgm:cxn modelId="{B6A58E91-D4C1-4A86-B791-451AE4BDE3A5}" type="presParOf" srcId="{DB5265E1-24F5-42F1-9FB2-8AEB08848544}" destId="{7FB5039E-55DA-42A0-9F43-75A0DB3333EC}" srcOrd="6" destOrd="0" presId="urn:microsoft.com/office/officeart/2005/8/layout/vList2"/>
    <dgm:cxn modelId="{22115398-EB85-4CFC-BC86-AE3C65DD4A20}" type="presParOf" srcId="{DB5265E1-24F5-42F1-9FB2-8AEB08848544}" destId="{179A9C66-C2BB-4820-BA95-1B4893772CCF}" srcOrd="7" destOrd="0" presId="urn:microsoft.com/office/officeart/2005/8/layout/vList2"/>
    <dgm:cxn modelId="{91132834-0FAB-4DE1-AE6D-D67F7858846A}" type="presParOf" srcId="{DB5265E1-24F5-42F1-9FB2-8AEB08848544}" destId="{7D85078C-9244-4480-892D-0AE50F40B5A2}" srcOrd="8" destOrd="0" presId="urn:microsoft.com/office/officeart/2005/8/layout/vList2"/>
    <dgm:cxn modelId="{43D746A2-A513-476D-AFDC-BE6D483BA079}" type="presParOf" srcId="{DB5265E1-24F5-42F1-9FB2-8AEB08848544}" destId="{09E3C3AF-EB7A-405F-AFE5-DF2F5EA26A8C}" srcOrd="9" destOrd="0" presId="urn:microsoft.com/office/officeart/2005/8/layout/vList2"/>
    <dgm:cxn modelId="{0209D734-6889-4F2D-8126-7F1D40E69B64}" type="presParOf" srcId="{DB5265E1-24F5-42F1-9FB2-8AEB08848544}" destId="{1538754E-B519-4421-939F-875ECFB25BD6}" srcOrd="10" destOrd="0" presId="urn:microsoft.com/office/officeart/2005/8/layout/vList2"/>
    <dgm:cxn modelId="{0C0FF5CB-8A85-4292-AB10-7F666A785D8B}" type="presParOf" srcId="{DB5265E1-24F5-42F1-9FB2-8AEB08848544}" destId="{DF1279A6-05D6-4705-9265-E4F050783966}" srcOrd="11" destOrd="0" presId="urn:microsoft.com/office/officeart/2005/8/layout/vList2"/>
    <dgm:cxn modelId="{AF399C0A-7203-46B2-A169-83B0A847B2B8}" type="presParOf" srcId="{DB5265E1-24F5-42F1-9FB2-8AEB08848544}" destId="{4B222651-FF7B-488E-B9AC-8ECA734CE69C}" srcOrd="12" destOrd="0" presId="urn:microsoft.com/office/officeart/2005/8/layout/vList2"/>
    <dgm:cxn modelId="{BCD420A6-387B-4728-8346-08CDE0909A20}" type="presParOf" srcId="{DB5265E1-24F5-42F1-9FB2-8AEB08848544}" destId="{57DE4AEB-E16C-46F3-8D5E-41BA6B47601B}" srcOrd="13" destOrd="0" presId="urn:microsoft.com/office/officeart/2005/8/layout/vList2"/>
    <dgm:cxn modelId="{0947A0DB-B2DD-41B9-9274-187629F43F59}" type="presParOf" srcId="{DB5265E1-24F5-42F1-9FB2-8AEB08848544}" destId="{24D307BC-8DFA-47EB-8F47-31C1AA88F510}" srcOrd="14" destOrd="0" presId="urn:microsoft.com/office/officeart/2005/8/layout/vList2"/>
    <dgm:cxn modelId="{CA050931-576D-4725-A961-BF2471674B5C}" type="presParOf" srcId="{DB5265E1-24F5-42F1-9FB2-8AEB08848544}" destId="{85C1F47B-A73D-4EA6-8281-47B504318B3A}" srcOrd="15" destOrd="0" presId="urn:microsoft.com/office/officeart/2005/8/layout/vList2"/>
    <dgm:cxn modelId="{C8133609-2AF4-4054-A923-FA07632C25C1}" type="presParOf" srcId="{DB5265E1-24F5-42F1-9FB2-8AEB08848544}" destId="{5A909B9A-4152-42D2-8016-DE1CA8E7537D}"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BCD35-5F91-4CAC-B297-52B287B6DEA2}">
      <dsp:nvSpPr>
        <dsp:cNvPr id="0" name=""/>
        <dsp:cNvSpPr/>
      </dsp:nvSpPr>
      <dsp:spPr>
        <a:xfrm>
          <a:off x="0" y="343602"/>
          <a:ext cx="8309113"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Bewustwordingsspel hop on-hop off Catalogus Woonvormen Publicatie Een nieuw (t)huis van Platform 31 over doorstroming </a:t>
          </a:r>
          <a:endParaRPr lang="en-US" sz="1200" kern="1200"/>
        </a:p>
      </dsp:txBody>
      <dsp:txXfrm>
        <a:off x="14050" y="357652"/>
        <a:ext cx="8281013" cy="259719"/>
      </dsp:txXfrm>
    </dsp:sp>
    <dsp:sp modelId="{DCA998A4-743A-4FAC-B40F-73AD2AB1E56C}">
      <dsp:nvSpPr>
        <dsp:cNvPr id="0" name=""/>
        <dsp:cNvSpPr/>
      </dsp:nvSpPr>
      <dsp:spPr>
        <a:xfrm>
          <a:off x="0" y="665982"/>
          <a:ext cx="8309113"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RVS rapport Ruimte voor ontmoeting en Derde levensfase, een geschenk</a:t>
          </a:r>
          <a:endParaRPr lang="en-US" sz="1200" kern="1200"/>
        </a:p>
      </dsp:txBody>
      <dsp:txXfrm>
        <a:off x="14050" y="680032"/>
        <a:ext cx="8281013" cy="259719"/>
      </dsp:txXfrm>
    </dsp:sp>
    <dsp:sp modelId="{E9D55AF4-E84F-4236-B157-A23FE5417E53}">
      <dsp:nvSpPr>
        <dsp:cNvPr id="0" name=""/>
        <dsp:cNvSpPr/>
      </dsp:nvSpPr>
      <dsp:spPr>
        <a:xfrm>
          <a:off x="0" y="988362"/>
          <a:ext cx="8309113" cy="2878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Dialoognota Ouder worden 2020-2040</a:t>
          </a:r>
          <a:endParaRPr lang="en-US" sz="1200" kern="1200"/>
        </a:p>
      </dsp:txBody>
      <dsp:txXfrm>
        <a:off x="14050" y="1002412"/>
        <a:ext cx="8281013" cy="259719"/>
      </dsp:txXfrm>
    </dsp:sp>
    <dsp:sp modelId="{7FB5039E-55DA-42A0-9F43-75A0DB3333EC}">
      <dsp:nvSpPr>
        <dsp:cNvPr id="0" name=""/>
        <dsp:cNvSpPr/>
      </dsp:nvSpPr>
      <dsp:spPr>
        <a:xfrm>
          <a:off x="0" y="1310742"/>
          <a:ext cx="8309113" cy="2878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dirty="0"/>
            <a:t>Woononderzoek 2021</a:t>
          </a:r>
        </a:p>
      </dsp:txBody>
      <dsp:txXfrm>
        <a:off x="14050" y="1324792"/>
        <a:ext cx="8281013" cy="259719"/>
      </dsp:txXfrm>
    </dsp:sp>
    <dsp:sp modelId="{7D85078C-9244-4480-892D-0AE50F40B5A2}">
      <dsp:nvSpPr>
        <dsp:cNvPr id="0" name=""/>
        <dsp:cNvSpPr/>
      </dsp:nvSpPr>
      <dsp:spPr>
        <a:xfrm>
          <a:off x="0" y="1633122"/>
          <a:ext cx="8309113" cy="28781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Handreiking Vitale woongemeenschappen</a:t>
          </a:r>
          <a:endParaRPr lang="en-US" sz="1200" kern="1200"/>
        </a:p>
      </dsp:txBody>
      <dsp:txXfrm>
        <a:off x="14050" y="1647172"/>
        <a:ext cx="8281013" cy="259719"/>
      </dsp:txXfrm>
    </dsp:sp>
    <dsp:sp modelId="{1538754E-B519-4421-939F-875ECFB25BD6}">
      <dsp:nvSpPr>
        <dsp:cNvPr id="0" name=""/>
        <dsp:cNvSpPr/>
      </dsp:nvSpPr>
      <dsp:spPr>
        <a:xfrm>
          <a:off x="0" y="1955502"/>
          <a:ext cx="8309113"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Onderzoek Anja Machielse  "We hopen dat het leuker en gezelliger wordt" </a:t>
          </a:r>
          <a:endParaRPr lang="en-US" sz="1200" kern="1200"/>
        </a:p>
      </dsp:txBody>
      <dsp:txXfrm>
        <a:off x="14050" y="1969552"/>
        <a:ext cx="8281013" cy="259719"/>
      </dsp:txXfrm>
    </dsp:sp>
    <dsp:sp modelId="{4B222651-FF7B-488E-B9AC-8ECA734CE69C}">
      <dsp:nvSpPr>
        <dsp:cNvPr id="0" name=""/>
        <dsp:cNvSpPr/>
      </dsp:nvSpPr>
      <dsp:spPr>
        <a:xfrm>
          <a:off x="0" y="2277882"/>
          <a:ext cx="8309113"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Publicatie ‘Ouderen langer zelfstandig thuis! Maar hoe dan?’</a:t>
          </a:r>
          <a:endParaRPr lang="en-US" sz="1200" kern="1200"/>
        </a:p>
      </dsp:txBody>
      <dsp:txXfrm>
        <a:off x="14050" y="2291932"/>
        <a:ext cx="8281013" cy="259719"/>
      </dsp:txXfrm>
    </dsp:sp>
    <dsp:sp modelId="{24D307BC-8DFA-47EB-8F47-31C1AA88F510}">
      <dsp:nvSpPr>
        <dsp:cNvPr id="0" name=""/>
        <dsp:cNvSpPr/>
      </dsp:nvSpPr>
      <dsp:spPr>
        <a:xfrm>
          <a:off x="0" y="2567011"/>
          <a:ext cx="8309113" cy="2878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Filmpjes </a:t>
          </a:r>
          <a:r>
            <a:rPr lang="nl-NL" sz="1200" i="1" kern="1200"/>
            <a:t>ZorgSaamWonen kijkt verder…..</a:t>
          </a:r>
          <a:endParaRPr lang="en-US" sz="1200" kern="1200"/>
        </a:p>
      </dsp:txBody>
      <dsp:txXfrm>
        <a:off x="14050" y="2581061"/>
        <a:ext cx="8281013" cy="259719"/>
      </dsp:txXfrm>
    </dsp:sp>
    <dsp:sp modelId="{5A909B9A-4152-42D2-8016-DE1CA8E7537D}">
      <dsp:nvSpPr>
        <dsp:cNvPr id="0" name=""/>
        <dsp:cNvSpPr/>
      </dsp:nvSpPr>
      <dsp:spPr>
        <a:xfrm>
          <a:off x="0" y="2922642"/>
          <a:ext cx="8309113" cy="2878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nl-NL" sz="1200" kern="1200"/>
            <a:t>Podcastserie Taskforce wonen en zorg</a:t>
          </a:r>
          <a:endParaRPr lang="en-US" sz="1200" kern="1200"/>
        </a:p>
      </dsp:txBody>
      <dsp:txXfrm>
        <a:off x="14050" y="2936692"/>
        <a:ext cx="8281013" cy="2597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4T10:33:13.744"/>
    </inkml:context>
    <inkml:brush xml:id="br0">
      <inkml:brushProperty name="width" value="0.35" units="cm"/>
      <inkml:brushProperty name="height" value="2.1" units="cm"/>
      <inkml:brushProperty name="color" value="#FF0066"/>
      <inkml:brushProperty name="inkEffects" value="pencil"/>
    </inkml:brush>
  </inkml:definitions>
  <inkml:trace contextRef="#ctx0" brushRef="#br0">6964 998 10423 229794 59105,'-6'-7'1128'0'0,"-5"-7"-1128"0"0,-3-6 0 0 0,0-2 416 0 0,-3-5 536 0 0,-4-4-176 0 0,-5-2-280 0 0,-3 1-256 0 0,0 4-240 0 0,-5 3 0 0 0,-10 0 0 0 0,-5 4 0 0 0,-2 4 0 0 0,-10 4-80 0 0,-15 5 16 0 0,-6 4 0 0 0,-1 6 64 0 0,-12 7 80 0 0,-23 11 88 0 0,-9 7-8 0 0,-1 5-8 0 0,4 4 0 0 0,3 4 160 0 0,-18 15 384 0 0,-33 20 88 0 0,-33 25 120 0 0,-35 21-152 0 0,-28 23-232-543 6,-21 22-120 543-6,12 0-280 0 0,27-9-8-530-3,31-12 0 530 3,27-10-48 0 0,20-8-64 0 0,14-3 88 0 0,-15 22 0-1032-4,-27 33-8 1032 4,-28 37 0-585 2,-20 35 0 585-2,-12 28-80 0 0,18-4 0 0 0,29-23-88-530-3,15 5 24-529 2,6 16 64 1059 1,3 21 0-501 1,6 19 0-892 2,11 14 0 794-7,18 10 64 69 5,28-23-64 530-1,30-38 112 0 0,25-11 72-1213 5,22 3-32 670-9,22 9-56-461 6,26 8-32 1004-2,17-19-64 0 0,14-29 72 0 0,9-29-72 0 0,7-25 0-489 4,19 4 0 489-4,28 19 64 0 0,29 21 0-1590-6,29 18 0 1046 7,29 11 0 544-1,28 4 0-572-3,30-2 0 572 3,31-7 8-559 0,29-13 24-645 8,29-16 16 1204-8,26-17 40 0 0,25-19 16 0 0,25-17 24-599-8,24-20 8 599 8,23-22 24 0 0,-22-27-112 0 0,-38-27-32 0 0,-41-24-8 0 0,-34-19 0 0 0,21-16 64-2 556,53-17-8 2-556,60-18 0 0 0,5-15-64 0 0,-22-10 0 0 0,19-21 0 9 1235,-14-11-64-10-697,-30-6 72 1-538,21-21-8 0 0,-9-9-64 0 0,-23-5 80 0 0,27-22-8 1051-2,-8-9-72-1051 2,-26-1 64-3 692,16-21 0-6-178,30-29 0 1412-516,28-33 0-175 3,15-28-64-1224 640,3-22 64 614-637,-13-18 16-93-7,-54 16 0-18 2,-67 28 48 64 1,-63 30 16-571 0,-54 24 0 0 0,-19-9 256 1077 3,-6-24 152-1077-3,-4-30 16 1219 2,-10-25 8-47-7,-21-21-64-1172 5,-34 14-304 0 0,-35 29 0 522-1,-32 31 0-522 1,-27 26-96 0 0,-19 21-16 570 3,-16 13-8 95-3,-16-21 0-127-3,-19-34-88 569 3,-25-36 0-1107 0,-30-28-224 570 2,-29-19 136-31-2,-30-11-80 713 5,-29-3 168-144-13,-27 3 0-1108 8,-25 10 0 1477 4,-25 9 72-874-3,-25 10-8 493-6,-25 13 0 36 12,-21 13-64-1132-7,13 33 0 0 0,24 39 0 667-6,-3 18 0-667 6,-22 8 0 0 0,-30 4 0 0 0,-33 8 0 543 2,8 20 0-543-2,28 25 0 0 0,33 26 0 0 0,29 22 0 0 0,22 16-64 0 0,11 14 64 0 0,-33 7-72 0 0,-55 8 72 0 0,-13 9-88 0 0,8 9 88 0 0,-24 11-64 0 0,-36 14-16 0 0,-35 18-352 0 0,-31 22-400 0 0,-63 39-2144 0 0,12 17 1592 0 0,94-11-20383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4T10:33:17.824"/>
    </inkml:context>
    <inkml:brush xml:id="br0">
      <inkml:brushProperty name="width" value="0.35" units="cm"/>
      <inkml:brushProperty name="height" value="2.1" units="cm"/>
      <inkml:brushProperty name="color" value="#FF0066"/>
      <inkml:brushProperty name="inkEffects" value="pencil"/>
    </inkml:brush>
  </inkml:definitions>
  <inkml:trace contextRef="#ctx0" brushRef="#br0">2473 12 5983 231531 61699,'-4'-1'536'0'0,"-12"-2"-432"603"0,-14-1 760-41-546,-16 1 1208-562 546,-15 2-528 0 0,-15 7-808 0 0,-16 7-280 0 0,-18 10-368 0 0,-16 10-24 608-1,-12 10-64-72 9,-10 11 128-536-8,-7 9 88 0 0,-6 12 80 0 0,-3 9 112 0 0,3 11 56 0 0,6 11 56 0 0,17 1-256 0 0,21-5-48 0 0,10 7 184 0 0,6 13-48 0 0,7 16-80 0 0,9 16 8 0 0,13 15 8 0 0,18-6-144 0 0,18-17 72 0 0,16-19 8 0 0,14-17 8 0 0,16 0 216 0 0,19 7-32-2-558,15-6-208 2 558,10-10-56 0 0,19-4 120 0 0,25-2-32-597 5,29-6-48 72-3,31-10 0 525-2,29-12-16 0 0,27-17-16 0 0,24-18-16 0 0,18-18-8 0 0,15-19-40 0 0,-15-13-32 0 0,-27-8 0 0 0,-7-13 32 0 0,5-16 32 0 0,11-16 0 0 0,5-19-64 0 0,-18-5 0 0 0,-28 2-64 0 0,-11-9 144 0 0,-6-12 16 0 0,-6-12 56 0 0,-12-12 88 0 0,-25 2-152 0 0,-28 10 216 569 0,-22 0 464 584-3,-20-7 24-1153 3,-21-9 8 0 0,-24-10-88 0 0,-27-7-136 1226-4,-30 0-184-713 7,-33 1-264-513-3,-20 17-104 0 0,-12 21-88 0 0,-29 15-80 0 0,-37 11-8 513 1,-40 15-8 15 2,-35 14-8-528-3,-28 17-32 0 0,-22 19-144 0 0,-13 21-208 0 0,-11 22-688 0 0,-2 24-968 0 0,1 24-11016 0 0,56 2 4057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4T10:33:19.018"/>
    </inkml:context>
    <inkml:brush xml:id="br0">
      <inkml:brushProperty name="width" value="0.35" units="cm"/>
      <inkml:brushProperty name="height" value="2.1" units="cm"/>
      <inkml:brushProperty name="color" value="#FF0066"/>
      <inkml:brushProperty name="inkEffects" value="pencil"/>
    </inkml:brush>
  </inkml:definitions>
  <inkml:trace contextRef="#ctx0" brushRef="#br0">4210 537 6911 232855 65893,'-5'-7'608'0'0,"-9"-12"-480"0"0,-12-14 1024 0 0,-12-13 1600 0 0,-14-11-640 0 0,-12-7-992-15-627,-13-4-520 30-435,-1 7-600-15 1062,3 9 0 0 0,-9 6-376 0 0,-48 5-792 0 0,-33 12 784 1167 2,-22 15 192-1165-1026,-17 19 192-2 1024,6 15 0 0 0,17 10 64 0 0,0 16 0 0 0,-14 19 48 0 0,-18 20 80 0 0,-16 22 104 0 0,-13 22 152 0 0,-5 19 88 0 0,23 1-208 0 0,33-11 8 0 0,17 5 280 0 0,11 14-88 0 0,11 16-144 0 0,22-5-296 0 0,27-12-8 0 0,26-15 0 0 0,22-12 40-494-8,18 10 136 494 8,20 19-128 0 0,26 19-40 0 0,30 18-8-521 6,36 9-80 521-6,19-14-88-570-1,11-24 88-174 2,26-10-96-475-7,36-5 0 1219 6,37-6 32 0 0,10-17 0 0 0,-3-23 64 0 0,20-14 0 0 0,2-18 0-521 4,-9-17 416 0-2,22-12 624 521-2,33-12-760 0 0,34-14-1144 0 0,29-16 408 0 0,-12-14 520 0 0,-33-11 24 0 0,-6-16 88 0 0,-24-11-96 0 0,-28-7 0 0 0,-27-4 0 0 0,-23-6 32 0 0,8-18 128 0 0,15-23 16 0 0,12-24 32 0 0,0-22 40 0 0,-10-17 56 632 0,-23-13 96-111-5,-32-9 136-521 5,-40-7 16 0 0,-42-5 24 0 0,-38 14-328 0 0,-32 22-16 0 0,-33 7 296 0 0,-25 12-304 0 0,-17 14-160 0 0,-29-2 72 1534-1,-38-10-112-252-2,-43-5-104-1282 3,-18 9 0 0 0,1 17-160 0 0,-24 9-160 1318 6,-29 8-192-1318-6,-28 9-296 0 0,-51 9-2824 0 0,1 19 1872 0 0,56 22-15719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4T10:33:20.197"/>
    </inkml:context>
    <inkml:brush xml:id="br0">
      <inkml:brushProperty name="width" value="0.35" units="cm"/>
      <inkml:brushProperty name="height" value="2.1" units="cm"/>
      <inkml:brushProperty name="color" value="#FF0066"/>
      <inkml:brushProperty name="inkEffects" value="pencil"/>
    </inkml:brush>
  </inkml:definitions>
  <inkml:trace contextRef="#ctx0" brushRef="#br0">5356 519 4607 228803 63675,'-34'-25'2440'0'0,"-30"-19"2296"0"0,-12-8-2312 0 0,-3-2-1488 0 0,-14-4 288 0 0,-18-1-416 0 0,-19 1-480 0 0,-21 5-176 0 0,-21 6-312 0 0,-23 12 88 0 0,1 13-32 0 0,13 11 40 0 0,-9 15-48 0 0,-19 19-24 0 0,-23 21 72 0 0,-26 21-8 0 0,-20 24 72 0 0,-16 25-72 0 0,17 9 72 0 0,28 0-64 0 0,11 12 64 0 0,0 17 0 0 0,1 20 0 0 0,23-1 0 0 0,32-11 0-12-587,17 4 72 12 587,13 13 24 0 0,12 16-16 0 0,17 16 64 0 0,24 12-16-502-556,30 10-64-501 562,38 4 16 1003-6,41 0 0 0 0,31-20-80-680-1,22-29 0-169 4,14-27 0 216-7,11-26 0 633 4,29-4 0 0 0,41 2 0 0 0,18-8 0-680-1,7-14 0-169 0,-1-17 0 293 5,-1-14 0 556-4,29-6 0 0 0,43-6 0 0 0,12-12 0 0 0,-7-13 72 0 0,22-14-72 0 0,-3-13 72 0 0,-14-12-72 0 0,17-16 96 0 0,25-18 0 0 0,25-20 32 0 0,17-22 56 0 0,8-20 24 0 0,-5-22 48 0 0,-15-21 32 0 0,-22-19 40 0 0,-48-1-160 0 0,-53 11 72 0 0,-37-6 272 0 0,-30-15 96 0 0,-26-17 136 1189-5,-29 5-368-1189 5,-27 14 0 0 0,-23 0 376 0 0,-23-9 40 0 0,-22 9-360 679 3,-17 16 0 186-6,-23 3 232-294 4,-17 12-472-571-1,-11 13 0 0 0,-28 1-8 0 0,-36 1-384 0 0,-66-5-416 1993 3,-24 15 328-1993-3,-28 17-280 0 0,-24 19 8 0 0,-46 20-376 0 0,6 18 600 0 0,-22 26-2584 0 0,23 19 1504 0 0,66 8-16615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4T10:33:46.542"/>
    </inkml:context>
    <inkml:brush xml:id="br0">
      <inkml:brushProperty name="width" value="0.35" units="cm"/>
      <inkml:brushProperty name="height" value="2.1" units="cm"/>
      <inkml:brushProperty name="color" value="#FF0066"/>
      <inkml:brushProperty name="inkEffects" value="pencil"/>
    </inkml:brush>
  </inkml:definitions>
  <inkml:trace contextRef="#ctx0" brushRef="#br0">197 61 1839 228869 58930,'0'0'160'0'0,"-2"0"-160"-1137"1,-5-2 1128-70-6,-6-4 1552 1207 5,-2-1-760 0 0,0 0-1528-513 1,0 0-32 0-4,3 0-8 513 3,4 3-80 0 0,-3 0 232 0 0,-2-1-16 0 0,-2 1-8 0 0,-1 1-8 0 0,3 1-240 0 0,4 0 0 0 0,1 1 0 0 0,2 1 40-7-538,0 1 288 7 538,2 0 104 0 0,0 1 168 0 0,1 1 40 6-602,2 3 72-6 602,3 6-80 0 0,6 6-104 0 0,11 4-96 0 0,12 2-136 0 0,15 3-64-565 1,17 0-88 565-1,16-1 8 0 0,19-1 32 0 0,19-2 8 0 0,4-4-208 0 0,-4-3 0 0 0,12-2 224 0 0,18 0 8 0 0,3-3-224 0 0,-5-1 0 0 0,12-2 224 0 0,18-2-128 0 0,19-4-168 0 0,-2-3-80 0 0,-15-2-72 0 0,-1-4 80 0 0,8-3 0 0 0,-11-1-80 0 0,-15 0 0 0 0,9-1-1464 0 0,-9 1 592 0 0,-21 2-7760 0 0,-33 2-4087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4T10:33:47.543"/>
    </inkml:context>
    <inkml:brush xml:id="br0">
      <inkml:brushProperty name="width" value="0.35" units="cm"/>
      <inkml:brushProperty name="height" value="2.1" units="cm"/>
      <inkml:brushProperty name="color" value="#FF0066"/>
      <inkml:brushProperty name="inkEffects" value="pencil"/>
    </inkml:brush>
  </inkml:definitions>
  <inkml:trace contextRef="#ctx0" brushRef="#br0">12 0 5063 224508 59459,'-2'1'496'0'0,"0"-1"-496"0"0,-1 0 1536 0 0,1 1 248 0 0,1-1 48 0 0,0 0 616 0 0,1 0-1800 0 0,0 0-296 0 0,0 0-352 0 0,3 2 104 0 0,7 3 80 0 0,8 3 160 0 0,8 5 256 0 0,1 3-296 0 0,0 2 16 0 0,2 6 336 0 0,4 9-88 0 0,5 13-128 0 0,7 13-56 0 0,6 16-64 0 0,7 15 32 0 0,8 14 32 0 0,10 14 8 0 0,-1 0-184 0 0,-2-7 0 0 0,3 5 160 0 0,10 9-56 0 0,10 9-80 0 0,11 7-104 0 0,7 5-64 0 0,2 3-64 0 0,-3 2 64 0 0,-7-3-64 0 0,-10-5 0 0 0,-12-8 0 0 0,-6 3-1984 0 0,-11-15 888 0 0,-16-28-16919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4T10:33:48.705"/>
    </inkml:context>
    <inkml:brush xml:id="br0">
      <inkml:brushProperty name="width" value="0.35" units="cm"/>
      <inkml:brushProperty name="height" value="2.1" units="cm"/>
      <inkml:brushProperty name="color" value="#FF0066"/>
      <inkml:brushProperty name="inkEffects" value="pencil"/>
    </inkml:brush>
  </inkml:definitions>
  <inkml:trace contextRef="#ctx0" brushRef="#br0">1749 1 7511 224708 55433,'-5'1'816'0'0,"-6"0"-816"9"553,-6-1 440-9-553,-4 0 592 0 0,-5 0-152 0 0,1 0-560 0 0,0 0 0 0 0,0 1 184 0 0,-3 3-184 0 0,-2 1 152 0 0,2 2 208 0 0,1 1 72 0 0,1 3 88 0 0,1 1 0 0 0,0 2-24 0 0,3 4-144 0 0,3 4-200 0 0,3 8-32 0 0,2 11-40 0 0,0 13 24 0 0,-1 6-200 0 0,0 2 0 0 0,0 1 0 0 0,0 1 64 0 0,-5 12 336 0 0,-7 16 8 0 0,-9 20 8 0 0,-9 16-40 0 0,-10 15-56 0 0,-2-5-272 0 0,2-14-80-17 520,-4-1 168 17-520,-6 3-64 0 0,-8 6-88 0 0,-5 6-104 0 0,-6 2-32 0 0,5-11-8 0 0,9-17-64 0 0,9-16 0 0 0,6-15 0 0 0,-1-1 0-1107-4,-3 3 64 1107 4,-1 1-64-521 3,3-4 0 26-3,9-11-672 495 0,12-16-904-1068 1,18-17-11608 1068-1,12-13 4033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3A905-C9D6-4813-8912-FF324657A5CB}" type="datetimeFigureOut">
              <a:rPr lang="nl-NL" smtClean="0"/>
              <a:t>18-10-2022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94A17-D3F8-4F91-83A6-15D1E63F7E89}" type="slidenum">
              <a:rPr lang="nl-NL" smtClean="0"/>
              <a:t>‹nr.›</a:t>
            </a:fld>
            <a:endParaRPr lang="nl-NL"/>
          </a:p>
        </p:txBody>
      </p:sp>
    </p:spTree>
    <p:extLst>
      <p:ext uri="{BB962C8B-B14F-4D97-AF65-F5344CB8AC3E}">
        <p14:creationId xmlns:p14="http://schemas.microsoft.com/office/powerpoint/2010/main" val="122626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Toewijzing </a:t>
            </a:r>
            <a:r>
              <a:rPr lang="nl-NL" sz="1300" dirty="0" err="1"/>
              <a:t>obv</a:t>
            </a:r>
            <a:r>
              <a:rPr lang="nl-NL" sz="1300" dirty="0"/>
              <a:t> motivatiegesprekken. In de toewijzingscommissie zit iemand van </a:t>
            </a:r>
            <a:r>
              <a:rPr lang="nl-NL" sz="1300" dirty="0" err="1"/>
              <a:t>Habion</a:t>
            </a:r>
            <a:r>
              <a:rPr lang="nl-NL" sz="1300" dirty="0"/>
              <a:t>, verhuurmanager (Van der Linden) en twee huidige bewoners van LIFE. Na inschrijving worden de inschrijvers uitgenodigd voor een motivatiegesprek. </a:t>
            </a:r>
          </a:p>
          <a:p>
            <a:r>
              <a:rPr lang="nl-NL" sz="1300" dirty="0"/>
              <a:t>• Samen leven vanuit de volgende waarden óf u herkent zich in de volgende waarden: ruimdenkend, voor een ander klaar staan, tolerant, betrokken.</a:t>
            </a:r>
          </a:p>
          <a:p>
            <a:r>
              <a:rPr lang="nl-NL" sz="1300" dirty="0"/>
              <a:t>• Samen met andere bewoners aan een fijne leefomgeving bouwen en daar actief aan bijdragen binnen uw mogelijkheden.</a:t>
            </a:r>
          </a:p>
          <a:p>
            <a:endParaRPr lang="nl-NL" sz="1300" dirty="0"/>
          </a:p>
          <a:p>
            <a:r>
              <a:rPr lang="nl-NL" dirty="0"/>
              <a:t>Experimentenregeling</a:t>
            </a:r>
          </a:p>
          <a:p>
            <a:r>
              <a:rPr lang="nl-NL" dirty="0"/>
              <a:t>Afgelopen jaar is er hard gewerkt aan deze community. Zo zijn er maandelijks bewonersavonden en is er al een vereniging opgericht. Hierdoor ontstaat er een hecht netwerk van gelijkgestemde buren dat naar elkaar omkijkt en samen het leven net een beetje leuker en makkelijker maakt. </a:t>
            </a:r>
            <a:endParaRPr lang="nl-NL" sz="1300"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A7A4D5-0E17-40AC-AFA3-08CFB8621FFA}" type="slidenum">
              <a:rPr kumimoji="0" lang="en-US" sz="1300" b="0" i="0" u="none" strike="noStrike" kern="1200" cap="none" spc="0" normalizeH="0" baseline="-2500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2500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5430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484336-4518-40D2-E43B-01FA735C86A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104C77C-3E11-92DE-5E68-EA3E4A4ACB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1D5C88C-FF40-6B1C-F924-DF02823E4015}"/>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5" name="Tijdelijke aanduiding voor voettekst 4">
            <a:extLst>
              <a:ext uri="{FF2B5EF4-FFF2-40B4-BE49-F238E27FC236}">
                <a16:creationId xmlns:a16="http://schemas.microsoft.com/office/drawing/2014/main" id="{A41A6A0F-CEA4-41B3-74B4-2C95A2D034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8DCC32-DD3F-5F1D-A664-BA14AA68AB31}"/>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139180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3BCD84-C3CE-FD85-B02E-14E078A523E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675D410-3B1E-362D-959A-54D0BE47A28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3557F2-F6C2-4AFB-1270-29C1C9E709A4}"/>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5" name="Tijdelijke aanduiding voor voettekst 4">
            <a:extLst>
              <a:ext uri="{FF2B5EF4-FFF2-40B4-BE49-F238E27FC236}">
                <a16:creationId xmlns:a16="http://schemas.microsoft.com/office/drawing/2014/main" id="{99874A0B-4B9C-E631-C1FF-79881737D85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6B2BD1-0FFA-2046-26F3-BC58078FD76B}"/>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4057875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211B64A-E594-02CA-B705-75B8F50F403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9FF219C-2B86-EBCC-825B-67EED759322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9920C31-CDEC-2212-D3BA-CC346C637DE8}"/>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5" name="Tijdelijke aanduiding voor voettekst 4">
            <a:extLst>
              <a:ext uri="{FF2B5EF4-FFF2-40B4-BE49-F238E27FC236}">
                <a16:creationId xmlns:a16="http://schemas.microsoft.com/office/drawing/2014/main" id="{70131C07-5517-34E6-27D7-5A33AB79BC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748455-6E19-50B7-29A8-8F0673F550F3}"/>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151800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6" name="Text Box 10">
            <a:extLst>
              <a:ext uri="{FF2B5EF4-FFF2-40B4-BE49-F238E27FC236}">
                <a16:creationId xmlns:a16="http://schemas.microsoft.com/office/drawing/2014/main" id="{29EB8DC0-D8CB-4139-B710-06C24EF3A6E0}"/>
              </a:ext>
            </a:extLst>
          </p:cNvPr>
          <p:cNvSpPr txBox="1">
            <a:spLocks noChangeArrowheads="1"/>
          </p:cNvSpPr>
          <p:nvPr/>
        </p:nvSpPr>
        <p:spPr bwMode="auto">
          <a:xfrm>
            <a:off x="0" y="762000"/>
            <a:ext cx="406400" cy="274638"/>
          </a:xfrm>
          <a:prstGeom prst="rect">
            <a:avLst/>
          </a:prstGeom>
          <a:noFill/>
          <a:ln>
            <a:noFill/>
          </a:ln>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spcBef>
                <a:spcPct val="50000"/>
              </a:spcBef>
              <a:defRPr/>
            </a:pPr>
            <a:endParaRPr lang="en-US" altLang="nl-NL"/>
          </a:p>
        </p:txBody>
      </p:sp>
      <p:sp>
        <p:nvSpPr>
          <p:cNvPr id="7" name="Rectangle 11">
            <a:extLst>
              <a:ext uri="{FF2B5EF4-FFF2-40B4-BE49-F238E27FC236}">
                <a16:creationId xmlns:a16="http://schemas.microsoft.com/office/drawing/2014/main" id="{A833899B-F288-4511-9BBD-500887097522}"/>
              </a:ext>
            </a:extLst>
          </p:cNvPr>
          <p:cNvSpPr>
            <a:spLocks noChangeArrowheads="1"/>
          </p:cNvSpPr>
          <p:nvPr/>
        </p:nvSpPr>
        <p:spPr bwMode="auto">
          <a:xfrm>
            <a:off x="55563" y="641350"/>
            <a:ext cx="336550" cy="274638"/>
          </a:xfrm>
          <a:prstGeom prst="rect">
            <a:avLst/>
          </a:prstGeom>
          <a:noFill/>
          <a:ln>
            <a:noFill/>
          </a:ln>
        </p:spPr>
        <p:txBody>
          <a:bodyPr wrap="none"/>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defRPr/>
            </a:pPr>
            <a:endParaRPr lang="en-US" altLang="nl-NL"/>
          </a:p>
        </p:txBody>
      </p:sp>
      <p:pic>
        <p:nvPicPr>
          <p:cNvPr id="8" name="Afbeelding 4" descr="habion-beeldmerk-tab.png">
            <a:extLst>
              <a:ext uri="{FF2B5EF4-FFF2-40B4-BE49-F238E27FC236}">
                <a16:creationId xmlns:a16="http://schemas.microsoft.com/office/drawing/2014/main" id="{9AEB1986-A6DB-4793-B451-CC13002611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138" y="0"/>
            <a:ext cx="12731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18907" y="1844824"/>
            <a:ext cx="10753691" cy="648072"/>
          </a:xfrm>
          <a:prstGeom prst="rect">
            <a:avLst/>
          </a:prstGeom>
          <a:noFill/>
        </p:spPr>
        <p:txBody>
          <a:bodyPr lIns="0" tIns="0" rIns="0" bIns="0" anchor="t" anchorCtr="0">
            <a:noAutofit/>
          </a:bodyPr>
          <a:lstStyle>
            <a:lvl1pPr>
              <a:defRPr sz="4000" b="1">
                <a:solidFill>
                  <a:srgbClr val="242447"/>
                </a:solidFill>
              </a:defRPr>
            </a:lvl1pPr>
          </a:lstStyle>
          <a:p>
            <a:pPr lvl="0"/>
            <a:r>
              <a:rPr lang="nl-NL" noProof="0"/>
              <a:t>Klik om stijl te bewerken</a:t>
            </a:r>
            <a:endParaRPr lang="nl-NL" noProof="0" dirty="0"/>
          </a:p>
        </p:txBody>
      </p:sp>
      <p:sp>
        <p:nvSpPr>
          <p:cNvPr id="3075" name="Rectangle 3"/>
          <p:cNvSpPr>
            <a:spLocks noGrp="1" noChangeArrowheads="1"/>
          </p:cNvSpPr>
          <p:nvPr>
            <p:ph type="subTitle" idx="1"/>
          </p:nvPr>
        </p:nvSpPr>
        <p:spPr>
          <a:xfrm>
            <a:off x="718907" y="2492896"/>
            <a:ext cx="10753691" cy="792088"/>
          </a:xfrm>
          <a:prstGeom prst="rect">
            <a:avLst/>
          </a:prstGeom>
        </p:spPr>
        <p:txBody>
          <a:bodyPr lIns="0" tIns="0" rIns="0" bIns="0" anchor="t" anchorCtr="0"/>
          <a:lstStyle>
            <a:lvl1pPr marL="0" indent="0" algn="l">
              <a:buFont typeface="Times" pitchFamily="1" charset="0"/>
              <a:buNone/>
              <a:defRPr sz="2000" i="0">
                <a:solidFill>
                  <a:srgbClr val="221A38"/>
                </a:solidFill>
              </a:defRPr>
            </a:lvl1pPr>
          </a:lstStyle>
          <a:p>
            <a:pPr lvl="0"/>
            <a:r>
              <a:rPr lang="nl-NL" noProof="0"/>
              <a:t>Klikken om de ondertitelstijl van het model te bewerken</a:t>
            </a:r>
            <a:endParaRPr lang="nl-NL" noProof="0" dirty="0"/>
          </a:p>
        </p:txBody>
      </p:sp>
      <p:sp>
        <p:nvSpPr>
          <p:cNvPr id="3" name="Tijdelijke aanduiding voor afbeelding 2"/>
          <p:cNvSpPr>
            <a:spLocks noGrp="1"/>
          </p:cNvSpPr>
          <p:nvPr>
            <p:ph type="pic" sz="quarter" idx="10"/>
          </p:nvPr>
        </p:nvSpPr>
        <p:spPr>
          <a:xfrm>
            <a:off x="0" y="3330000"/>
            <a:ext cx="12192000" cy="3528000"/>
          </a:xfrm>
          <a:prstGeom prst="rect">
            <a:avLst/>
          </a:prstGeom>
          <a:solidFill>
            <a:srgbClr val="DFDBD7"/>
          </a:solidFill>
        </p:spPr>
        <p:txBody>
          <a:bodyPr/>
          <a:lstStyle>
            <a:lvl1pPr algn="l">
              <a:defRPr>
                <a:solidFill>
                  <a:srgbClr val="1A1329"/>
                </a:solidFill>
              </a:defRPr>
            </a:lvl1pPr>
          </a:lstStyle>
          <a:p>
            <a:pPr lvl="0"/>
            <a:r>
              <a:rPr lang="nl-NL" noProof="0"/>
              <a:t>Klik op het pictogram als u een afbeelding wilt toevoegen</a:t>
            </a:r>
            <a:endParaRPr lang="nl-NL" noProof="0" dirty="0"/>
          </a:p>
        </p:txBody>
      </p:sp>
      <p:sp>
        <p:nvSpPr>
          <p:cNvPr id="15" name="Tijdelijke aanduiding voor tekst 7"/>
          <p:cNvSpPr>
            <a:spLocks noGrp="1"/>
          </p:cNvSpPr>
          <p:nvPr>
            <p:ph type="body" sz="quarter" idx="13"/>
          </p:nvPr>
        </p:nvSpPr>
        <p:spPr>
          <a:xfrm>
            <a:off x="4655841" y="168896"/>
            <a:ext cx="6817783" cy="307777"/>
          </a:xfrm>
          <a:prstGeom prst="rect">
            <a:avLst/>
          </a:prstGeom>
        </p:spPr>
        <p:txBody>
          <a:bodyPr vert="horz">
            <a:spAutoFit/>
          </a:bodyPr>
          <a:lstStyle>
            <a:lvl1pPr algn="r">
              <a:buFontTx/>
              <a:buNone/>
              <a:defRPr sz="1400"/>
            </a:lvl1pPr>
          </a:lstStyle>
          <a:p>
            <a:pPr lvl="0"/>
            <a:r>
              <a:rPr lang="nl-NL"/>
              <a:t>Klikken om de tekststijl van het model te bewerken</a:t>
            </a:r>
          </a:p>
        </p:txBody>
      </p:sp>
    </p:spTree>
    <p:extLst>
      <p:ext uri="{BB962C8B-B14F-4D97-AF65-F5344CB8AC3E}">
        <p14:creationId xmlns:p14="http://schemas.microsoft.com/office/powerpoint/2010/main" val="422728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luitdia">
    <p:bg>
      <p:bgPr>
        <a:solidFill>
          <a:schemeClr val="tx2"/>
        </a:solidFill>
        <a:effectLst/>
      </p:bgPr>
    </p:bg>
    <p:spTree>
      <p:nvGrpSpPr>
        <p:cNvPr id="1" name=""/>
        <p:cNvGrpSpPr/>
        <p:nvPr/>
      </p:nvGrpSpPr>
      <p:grpSpPr>
        <a:xfrm>
          <a:off x="0" y="0"/>
          <a:ext cx="0" cy="0"/>
          <a:chOff x="0" y="0"/>
          <a:chExt cx="0" cy="0"/>
        </a:xfrm>
      </p:grpSpPr>
      <p:sp>
        <p:nvSpPr>
          <p:cNvPr id="8" name="Text Box 10">
            <a:extLst>
              <a:ext uri="{FF2B5EF4-FFF2-40B4-BE49-F238E27FC236}">
                <a16:creationId xmlns:a16="http://schemas.microsoft.com/office/drawing/2014/main" id="{881C5D48-ADE4-47AB-B787-D75AF11DAD45}"/>
              </a:ext>
            </a:extLst>
          </p:cNvPr>
          <p:cNvSpPr txBox="1">
            <a:spLocks noChangeArrowheads="1"/>
          </p:cNvSpPr>
          <p:nvPr/>
        </p:nvSpPr>
        <p:spPr bwMode="auto">
          <a:xfrm>
            <a:off x="0" y="762000"/>
            <a:ext cx="406400" cy="274638"/>
          </a:xfrm>
          <a:prstGeom prst="rect">
            <a:avLst/>
          </a:prstGeom>
          <a:noFill/>
          <a:ln>
            <a:noFill/>
          </a:ln>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spcBef>
                <a:spcPct val="50000"/>
              </a:spcBef>
              <a:defRPr/>
            </a:pPr>
            <a:endParaRPr lang="en-US" altLang="nl-NL"/>
          </a:p>
        </p:txBody>
      </p:sp>
      <p:sp>
        <p:nvSpPr>
          <p:cNvPr id="9" name="Rectangle 11">
            <a:extLst>
              <a:ext uri="{FF2B5EF4-FFF2-40B4-BE49-F238E27FC236}">
                <a16:creationId xmlns:a16="http://schemas.microsoft.com/office/drawing/2014/main" id="{334D2CAB-0F77-4F97-BF1F-403F0E383D73}"/>
              </a:ext>
            </a:extLst>
          </p:cNvPr>
          <p:cNvSpPr>
            <a:spLocks noChangeArrowheads="1"/>
          </p:cNvSpPr>
          <p:nvPr/>
        </p:nvSpPr>
        <p:spPr bwMode="auto">
          <a:xfrm>
            <a:off x="55563" y="641350"/>
            <a:ext cx="336550" cy="274638"/>
          </a:xfrm>
          <a:prstGeom prst="rect">
            <a:avLst/>
          </a:prstGeom>
          <a:noFill/>
          <a:ln>
            <a:noFill/>
          </a:ln>
        </p:spPr>
        <p:txBody>
          <a:bodyPr wrap="none"/>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defRPr/>
            </a:pPr>
            <a:endParaRPr lang="en-US" altLang="nl-NL"/>
          </a:p>
        </p:txBody>
      </p:sp>
      <p:pic>
        <p:nvPicPr>
          <p:cNvPr id="10" name="Afbeelding 4" descr="habion-beeldmerk-tab.png">
            <a:extLst>
              <a:ext uri="{FF2B5EF4-FFF2-40B4-BE49-F238E27FC236}">
                <a16:creationId xmlns:a16="http://schemas.microsoft.com/office/drawing/2014/main" id="{D9D11B39-C34D-4FCA-A66A-D0BE3FB4B2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9138" y="0"/>
            <a:ext cx="12731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18907" y="1844824"/>
            <a:ext cx="10753691" cy="572616"/>
          </a:xfrm>
          <a:prstGeom prst="rect">
            <a:avLst/>
          </a:prstGeom>
        </p:spPr>
        <p:txBody>
          <a:bodyPr lIns="0" tIns="0" rIns="0" bIns="0" anchor="t" anchorCtr="0">
            <a:noAutofit/>
          </a:bodyPr>
          <a:lstStyle>
            <a:lvl1pPr>
              <a:defRPr sz="4000" b="1">
                <a:solidFill>
                  <a:srgbClr val="221A38"/>
                </a:solidFill>
              </a:defRPr>
            </a:lvl1pPr>
          </a:lstStyle>
          <a:p>
            <a:pPr lvl="0"/>
            <a:r>
              <a:rPr lang="nl-NL" noProof="0"/>
              <a:t>Klik om stijl te bewerken</a:t>
            </a:r>
            <a:endParaRPr lang="nl-NL" noProof="0" dirty="0"/>
          </a:p>
        </p:txBody>
      </p:sp>
      <p:sp>
        <p:nvSpPr>
          <p:cNvPr id="3075" name="Rectangle 3"/>
          <p:cNvSpPr>
            <a:spLocks noGrp="1" noChangeArrowheads="1"/>
          </p:cNvSpPr>
          <p:nvPr>
            <p:ph type="subTitle" idx="1"/>
          </p:nvPr>
        </p:nvSpPr>
        <p:spPr>
          <a:xfrm>
            <a:off x="718907" y="2564904"/>
            <a:ext cx="10753691" cy="1728192"/>
          </a:xfrm>
          <a:prstGeom prst="rect">
            <a:avLst/>
          </a:prstGeom>
        </p:spPr>
        <p:txBody>
          <a:bodyPr lIns="0" tIns="0" rIns="0" bIns="0" anchor="t" anchorCtr="0"/>
          <a:lstStyle>
            <a:lvl1pPr marL="0" indent="0" algn="l">
              <a:buFont typeface="Times" pitchFamily="1" charset="0"/>
              <a:buNone/>
              <a:defRPr sz="2000" i="0">
                <a:solidFill>
                  <a:srgbClr val="221A38"/>
                </a:solidFill>
              </a:defRPr>
            </a:lvl1pPr>
          </a:lstStyle>
          <a:p>
            <a:pPr lvl="0"/>
            <a:r>
              <a:rPr lang="nl-NL" noProof="0"/>
              <a:t>Klikken om de ondertitelstijl van het model te bewerken</a:t>
            </a:r>
            <a:endParaRPr lang="nl-NL" noProof="0" dirty="0"/>
          </a:p>
        </p:txBody>
      </p:sp>
      <p:sp>
        <p:nvSpPr>
          <p:cNvPr id="6" name="Tijdelijke aanduiding voor tekst 5"/>
          <p:cNvSpPr>
            <a:spLocks noGrp="1"/>
          </p:cNvSpPr>
          <p:nvPr>
            <p:ph type="body" sz="quarter" idx="10"/>
          </p:nvPr>
        </p:nvSpPr>
        <p:spPr>
          <a:xfrm>
            <a:off x="2447595" y="4509120"/>
            <a:ext cx="3456384" cy="1800200"/>
          </a:xfrm>
          <a:prstGeom prst="rect">
            <a:avLst/>
          </a:prstGeom>
        </p:spPr>
        <p:txBody>
          <a:bodyPr vert="horz"/>
          <a:lstStyle>
            <a:lvl1pPr algn="l">
              <a:lnSpc>
                <a:spcPct val="100000"/>
              </a:lnSpc>
              <a:defRPr sz="1400">
                <a:solidFill>
                  <a:srgbClr val="22183D"/>
                </a:solidFill>
              </a:defRPr>
            </a:lvl1pPr>
            <a:lvl2pPr algn="l">
              <a:defRPr sz="1400">
                <a:solidFill>
                  <a:srgbClr val="22183D"/>
                </a:solidFill>
              </a:defRPr>
            </a:lvl2pPr>
            <a:lvl3pPr algn="l">
              <a:defRPr sz="1400">
                <a:solidFill>
                  <a:srgbClr val="22183D"/>
                </a:solidFill>
              </a:defRPr>
            </a:lvl3pPr>
            <a:lvl4pPr algn="l">
              <a:defRPr sz="1400">
                <a:solidFill>
                  <a:srgbClr val="22183D"/>
                </a:solidFill>
              </a:defRPr>
            </a:lvl4pPr>
            <a:lvl5pPr algn="l">
              <a:defRPr sz="1400">
                <a:solidFill>
                  <a:srgbClr val="22183D"/>
                </a:solidFill>
              </a:defRPr>
            </a:lvl5pPr>
          </a:lstStyle>
          <a:p>
            <a:pPr lvl="0"/>
            <a:r>
              <a:rPr lang="nl-NL"/>
              <a:t>Klikken om de tekststijl van het model te bewerken</a:t>
            </a:r>
          </a:p>
        </p:txBody>
      </p:sp>
      <p:sp>
        <p:nvSpPr>
          <p:cNvPr id="13" name="Tijdelijke aanduiding voor tekst 5"/>
          <p:cNvSpPr>
            <a:spLocks noGrp="1"/>
          </p:cNvSpPr>
          <p:nvPr>
            <p:ph type="body" sz="quarter" idx="11"/>
          </p:nvPr>
        </p:nvSpPr>
        <p:spPr>
          <a:xfrm>
            <a:off x="7823464" y="4509120"/>
            <a:ext cx="3649133" cy="1800200"/>
          </a:xfrm>
          <a:prstGeom prst="rect">
            <a:avLst/>
          </a:prstGeom>
        </p:spPr>
        <p:txBody>
          <a:bodyPr vert="horz"/>
          <a:lstStyle>
            <a:lvl1pPr algn="l">
              <a:lnSpc>
                <a:spcPct val="100000"/>
              </a:lnSpc>
              <a:defRPr sz="1400">
                <a:solidFill>
                  <a:srgbClr val="22183D"/>
                </a:solidFill>
              </a:defRPr>
            </a:lvl1pPr>
            <a:lvl2pPr algn="l">
              <a:defRPr sz="1400">
                <a:solidFill>
                  <a:srgbClr val="22183D"/>
                </a:solidFill>
              </a:defRPr>
            </a:lvl2pPr>
            <a:lvl3pPr algn="l">
              <a:defRPr sz="1400">
                <a:solidFill>
                  <a:srgbClr val="22183D"/>
                </a:solidFill>
              </a:defRPr>
            </a:lvl3pPr>
            <a:lvl4pPr algn="l">
              <a:defRPr sz="1400">
                <a:solidFill>
                  <a:srgbClr val="22183D"/>
                </a:solidFill>
              </a:defRPr>
            </a:lvl4pPr>
            <a:lvl5pPr algn="l">
              <a:defRPr sz="1400">
                <a:solidFill>
                  <a:srgbClr val="22183D"/>
                </a:solidFill>
              </a:defRPr>
            </a:lvl5pPr>
          </a:lstStyle>
          <a:p>
            <a:pPr lvl="0"/>
            <a:r>
              <a:rPr lang="nl-NL"/>
              <a:t>Klikken om de tekststijl van het model te bewerken</a:t>
            </a:r>
          </a:p>
        </p:txBody>
      </p:sp>
      <p:sp>
        <p:nvSpPr>
          <p:cNvPr id="14" name="Picture Placeholder 11"/>
          <p:cNvSpPr>
            <a:spLocks noGrp="1"/>
          </p:cNvSpPr>
          <p:nvPr>
            <p:ph type="pic" sz="quarter" idx="14"/>
          </p:nvPr>
        </p:nvSpPr>
        <p:spPr>
          <a:xfrm>
            <a:off x="719403" y="4509120"/>
            <a:ext cx="1440160" cy="1440160"/>
          </a:xfrm>
          <a:prstGeom prst="ellipse">
            <a:avLst/>
          </a:prstGeom>
        </p:spPr>
        <p:txBody>
          <a:bodyPr vert="horz" lIns="0" tIns="0" rIns="0" bIns="0" anchor="ctr" anchorCtr="0"/>
          <a:lstStyle>
            <a:lvl1pPr algn="ctr">
              <a:lnSpc>
                <a:spcPct val="110000"/>
              </a:lnSpc>
              <a:defRPr sz="1400"/>
            </a:lvl1pPr>
          </a:lstStyle>
          <a:p>
            <a:pPr lvl="0"/>
            <a:r>
              <a:rPr lang="nl-NL" noProof="0"/>
              <a:t>Klik op het pictogram als u een afbeelding wilt toevoegen</a:t>
            </a:r>
            <a:endParaRPr lang="en-US" noProof="0" dirty="0"/>
          </a:p>
        </p:txBody>
      </p:sp>
      <p:sp>
        <p:nvSpPr>
          <p:cNvPr id="16" name="Picture Placeholder 11"/>
          <p:cNvSpPr>
            <a:spLocks noGrp="1"/>
          </p:cNvSpPr>
          <p:nvPr>
            <p:ph type="pic" sz="quarter" idx="15"/>
          </p:nvPr>
        </p:nvSpPr>
        <p:spPr>
          <a:xfrm>
            <a:off x="6096000" y="4509120"/>
            <a:ext cx="1440160" cy="1440160"/>
          </a:xfrm>
          <a:prstGeom prst="ellipse">
            <a:avLst/>
          </a:prstGeom>
        </p:spPr>
        <p:txBody>
          <a:bodyPr vert="horz" lIns="0" tIns="0" rIns="0" bIns="0" anchor="ctr" anchorCtr="0"/>
          <a:lstStyle>
            <a:lvl1pPr algn="ctr">
              <a:lnSpc>
                <a:spcPct val="110000"/>
              </a:lnSpc>
              <a:defRPr sz="1400"/>
            </a:lvl1pPr>
          </a:lstStyle>
          <a:p>
            <a:pPr lvl="0"/>
            <a:r>
              <a:rPr lang="nl-NL" noProof="0"/>
              <a:t>Klik op het pictogram als u een afbeelding wilt toevoegen</a:t>
            </a:r>
            <a:endParaRPr lang="en-US" noProof="0" dirty="0"/>
          </a:p>
        </p:txBody>
      </p:sp>
    </p:spTree>
    <p:extLst>
      <p:ext uri="{BB962C8B-B14F-4D97-AF65-F5344CB8AC3E}">
        <p14:creationId xmlns:p14="http://schemas.microsoft.com/office/powerpoint/2010/main" val="250831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744000" y="1124745"/>
            <a:ext cx="5255989" cy="4968552"/>
          </a:xfrm>
          <a:prstGeom prst="rect">
            <a:avLst/>
          </a:prstGeom>
        </p:spPr>
        <p:txBody>
          <a:bodyPr lIns="0" tIns="0" rIns="0" bIns="0"/>
          <a:lstStyle>
            <a:lvl1pPr>
              <a:defRPr sz="2800">
                <a:solidFill>
                  <a:srgbClr val="22183D"/>
                </a:solidFill>
              </a:defRPr>
            </a:lvl1pPr>
            <a:lvl2pPr>
              <a:defRPr sz="2400">
                <a:solidFill>
                  <a:srgbClr val="22183D"/>
                </a:solidFill>
              </a:defRPr>
            </a:lvl2pPr>
            <a:lvl3pPr>
              <a:defRPr sz="2000">
                <a:solidFill>
                  <a:srgbClr val="22183D"/>
                </a:solidFill>
              </a:defRPr>
            </a:lvl3pPr>
            <a:lvl4pPr>
              <a:defRPr sz="1800">
                <a:solidFill>
                  <a:srgbClr val="22183D"/>
                </a:solidFill>
              </a:defRPr>
            </a:lvl4pPr>
            <a:lvl5pPr>
              <a:defRPr sz="1800">
                <a:solidFill>
                  <a:srgbClr val="22183D"/>
                </a:solidFill>
              </a:defRPr>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2011" y="1124745"/>
            <a:ext cx="5280587" cy="4968552"/>
          </a:xfrm>
          <a:prstGeom prst="rect">
            <a:avLst/>
          </a:prstGeom>
        </p:spPr>
        <p:txBody>
          <a:bodyPr lIns="0" tIns="0" rIns="0" bIns="0"/>
          <a:lstStyle>
            <a:lvl1pPr>
              <a:defRPr sz="2800">
                <a:solidFill>
                  <a:srgbClr val="22183D"/>
                </a:solidFill>
              </a:defRPr>
            </a:lvl1pPr>
            <a:lvl2pPr>
              <a:defRPr sz="2400">
                <a:solidFill>
                  <a:srgbClr val="22183D"/>
                </a:solidFill>
              </a:defRPr>
            </a:lvl2pPr>
            <a:lvl3pPr>
              <a:defRPr sz="2000">
                <a:solidFill>
                  <a:srgbClr val="22183D"/>
                </a:solidFill>
              </a:defRPr>
            </a:lvl3pPr>
            <a:lvl4pPr>
              <a:defRPr sz="1800">
                <a:solidFill>
                  <a:srgbClr val="22183D"/>
                </a:solidFill>
              </a:defRPr>
            </a:lvl4pPr>
            <a:lvl5pPr>
              <a:defRPr sz="1800">
                <a:solidFill>
                  <a:srgbClr val="22183D"/>
                </a:solidFill>
              </a:defRPr>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1"/>
          <p:cNvSpPr>
            <a:spLocks noGrp="1"/>
          </p:cNvSpPr>
          <p:nvPr>
            <p:ph type="title"/>
          </p:nvPr>
        </p:nvSpPr>
        <p:spPr>
          <a:xfrm>
            <a:off x="744000" y="274638"/>
            <a:ext cx="10753195" cy="778098"/>
          </a:xfrm>
          <a:prstGeom prst="rect">
            <a:avLst/>
          </a:prstGeom>
        </p:spPr>
        <p:txBody>
          <a:bodyPr/>
          <a:lstStyle>
            <a:lvl1pPr>
              <a:defRPr>
                <a:solidFill>
                  <a:schemeClr val="accent1"/>
                </a:solidFill>
              </a:defRPr>
            </a:lvl1pPr>
          </a:lstStyle>
          <a:p>
            <a:r>
              <a:rPr lang="nl-NL" dirty="0"/>
              <a:t>Titelstijl van model bewerken</a:t>
            </a:r>
          </a:p>
        </p:txBody>
      </p:sp>
      <p:sp>
        <p:nvSpPr>
          <p:cNvPr id="5" name="Tijdelijke aanduiding voor dianummer 6">
            <a:extLst>
              <a:ext uri="{FF2B5EF4-FFF2-40B4-BE49-F238E27FC236}">
                <a16:creationId xmlns:a16="http://schemas.microsoft.com/office/drawing/2014/main" id="{6D00832A-87A9-4E8E-BBB3-DBC5AE0DE26C}"/>
              </a:ext>
            </a:extLst>
          </p:cNvPr>
          <p:cNvSpPr>
            <a:spLocks noGrp="1"/>
          </p:cNvSpPr>
          <p:nvPr>
            <p:ph type="sldNum" sz="quarter" idx="10"/>
          </p:nvPr>
        </p:nvSpPr>
        <p:spPr>
          <a:xfrm>
            <a:off x="8602663" y="6381750"/>
            <a:ext cx="2844800" cy="365125"/>
          </a:xfrm>
        </p:spPr>
        <p:txBody>
          <a:bodyPr/>
          <a:lstStyle>
            <a:lvl1pPr>
              <a:defRPr/>
            </a:lvl1pPr>
          </a:lstStyle>
          <a:p>
            <a:pPr>
              <a:defRPr/>
            </a:pPr>
            <a:fld id="{E5FD4D86-1B28-4B17-A4DF-C987B0C85DB2}" type="slidenum">
              <a:rPr lang="nl-NL"/>
              <a:pPr>
                <a:defRPr/>
              </a:pPr>
              <a:t>‹nr.›</a:t>
            </a:fld>
            <a:endParaRPr lang="nl-NL"/>
          </a:p>
        </p:txBody>
      </p:sp>
    </p:spTree>
    <p:extLst>
      <p:ext uri="{BB962C8B-B14F-4D97-AF65-F5344CB8AC3E}">
        <p14:creationId xmlns:p14="http://schemas.microsoft.com/office/powerpoint/2010/main" val="1719302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744000" y="274638"/>
            <a:ext cx="10753195" cy="778098"/>
          </a:xfrm>
          <a:prstGeom prst="rect">
            <a:avLst/>
          </a:prstGeom>
        </p:spPr>
        <p:txBody>
          <a:bodyPr/>
          <a:lstStyle>
            <a:lvl1pPr>
              <a:defRPr>
                <a:solidFill>
                  <a:schemeClr val="accent1"/>
                </a:solidFill>
              </a:defRPr>
            </a:lvl1pPr>
          </a:lstStyle>
          <a:p>
            <a:r>
              <a:rPr lang="nl-NL" dirty="0"/>
              <a:t>Titelstijl van model bewerken</a:t>
            </a:r>
          </a:p>
        </p:txBody>
      </p:sp>
      <p:sp>
        <p:nvSpPr>
          <p:cNvPr id="4" name="Tijdelijke aanduiding voor inhoud 2"/>
          <p:cNvSpPr>
            <a:spLocks noGrp="1"/>
          </p:cNvSpPr>
          <p:nvPr>
            <p:ph idx="1"/>
          </p:nvPr>
        </p:nvSpPr>
        <p:spPr>
          <a:xfrm>
            <a:off x="744001" y="1124744"/>
            <a:ext cx="10728596" cy="4968552"/>
          </a:xfrm>
          <a:prstGeom prst="rect">
            <a:avLst/>
          </a:prstGeom>
        </p:spPr>
        <p:txBody>
          <a:bodyPr lIns="0" tIns="0" rIns="0" bIns="0">
            <a:normAutofit/>
          </a:bodyPr>
          <a:lstStyle>
            <a:lvl1pPr>
              <a:defRPr>
                <a:solidFill>
                  <a:srgbClr val="22183D"/>
                </a:solidFill>
              </a:defRPr>
            </a:lvl1pPr>
            <a:lvl2pPr>
              <a:defRPr>
                <a:solidFill>
                  <a:srgbClr val="22183D"/>
                </a:solidFill>
              </a:defRPr>
            </a:lvl2pPr>
            <a:lvl3pPr>
              <a:defRPr>
                <a:solidFill>
                  <a:srgbClr val="22183D"/>
                </a:solidFill>
              </a:defRPr>
            </a:lvl3pPr>
            <a:lvl4pPr>
              <a:defRPr>
                <a:solidFill>
                  <a:srgbClr val="22183D"/>
                </a:solidFill>
              </a:defRPr>
            </a:lvl4pPr>
            <a:lvl5pPr>
              <a:defRPr>
                <a:solidFill>
                  <a:srgbClr val="22183D"/>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2">
            <a:extLst>
              <a:ext uri="{FF2B5EF4-FFF2-40B4-BE49-F238E27FC236}">
                <a16:creationId xmlns:a16="http://schemas.microsoft.com/office/drawing/2014/main" id="{6E564780-5EAF-4B57-9C9F-DBAFB85FBD47}"/>
              </a:ext>
            </a:extLst>
          </p:cNvPr>
          <p:cNvSpPr>
            <a:spLocks noGrp="1"/>
          </p:cNvSpPr>
          <p:nvPr>
            <p:ph type="sldNum" sz="quarter" idx="10"/>
          </p:nvPr>
        </p:nvSpPr>
        <p:spPr>
          <a:xfrm>
            <a:off x="8602663" y="6381750"/>
            <a:ext cx="2844800" cy="365125"/>
          </a:xfrm>
        </p:spPr>
        <p:txBody>
          <a:bodyPr/>
          <a:lstStyle>
            <a:lvl1pPr>
              <a:defRPr/>
            </a:lvl1pPr>
          </a:lstStyle>
          <a:p>
            <a:pPr>
              <a:defRPr/>
            </a:pPr>
            <a:fld id="{695F8626-4493-456A-A847-3505160C492D}" type="slidenum">
              <a:rPr lang="nl-NL"/>
              <a:pPr>
                <a:defRPr/>
              </a:pPr>
              <a:t>‹nr.›</a:t>
            </a:fld>
            <a:endParaRPr lang="nl-NL" dirty="0"/>
          </a:p>
        </p:txBody>
      </p:sp>
    </p:spTree>
    <p:extLst>
      <p:ext uri="{BB962C8B-B14F-4D97-AF65-F5344CB8AC3E}">
        <p14:creationId xmlns:p14="http://schemas.microsoft.com/office/powerpoint/2010/main" val="7345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744000" y="1124744"/>
            <a:ext cx="5255989" cy="639762"/>
          </a:xfrm>
          <a:prstGeom prst="rect">
            <a:avLst/>
          </a:prstGeom>
        </p:spPr>
        <p:txBody>
          <a:bodyPr lIns="0" tIns="0" rIns="0" bIns="0" anchor="b"/>
          <a:lstStyle>
            <a:lvl1pPr marL="0" indent="0">
              <a:buNone/>
              <a:defRPr sz="2000" b="1">
                <a:solidFill>
                  <a:srgbClr val="2218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tekststijl van het model te bewerken</a:t>
            </a:r>
          </a:p>
        </p:txBody>
      </p:sp>
      <p:sp>
        <p:nvSpPr>
          <p:cNvPr id="5" name="Tijdelijke aanduiding voor tekst 4"/>
          <p:cNvSpPr>
            <a:spLocks noGrp="1"/>
          </p:cNvSpPr>
          <p:nvPr>
            <p:ph type="body" sz="quarter" idx="3"/>
          </p:nvPr>
        </p:nvSpPr>
        <p:spPr>
          <a:xfrm>
            <a:off x="6192012" y="1124744"/>
            <a:ext cx="5280587" cy="639762"/>
          </a:xfrm>
          <a:prstGeom prst="rect">
            <a:avLst/>
          </a:prstGeom>
        </p:spPr>
        <p:txBody>
          <a:bodyPr lIns="0" tIns="0" rIns="0" bIns="0" anchor="b"/>
          <a:lstStyle>
            <a:lvl1pPr marL="0" indent="0">
              <a:buNone/>
              <a:defRPr sz="2000" b="1">
                <a:solidFill>
                  <a:srgbClr val="2218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tekststijl van het model te bewerken</a:t>
            </a:r>
          </a:p>
        </p:txBody>
      </p:sp>
      <p:sp>
        <p:nvSpPr>
          <p:cNvPr id="10" name="Tijdelijke aanduiding voor inhoud 2"/>
          <p:cNvSpPr>
            <a:spLocks noGrp="1"/>
          </p:cNvSpPr>
          <p:nvPr>
            <p:ph sz="half" idx="13"/>
          </p:nvPr>
        </p:nvSpPr>
        <p:spPr>
          <a:xfrm>
            <a:off x="744000" y="1844825"/>
            <a:ext cx="5255989" cy="4248472"/>
          </a:xfrm>
          <a:prstGeom prst="rect">
            <a:avLst/>
          </a:prstGeom>
        </p:spPr>
        <p:txBody>
          <a:bodyPr lIns="0" tIns="0" rIns="0" bIns="0"/>
          <a:lstStyle>
            <a:lvl1pPr>
              <a:defRPr sz="2800">
                <a:solidFill>
                  <a:srgbClr val="22183D"/>
                </a:solidFill>
              </a:defRPr>
            </a:lvl1pPr>
            <a:lvl2pPr>
              <a:defRPr sz="2400">
                <a:solidFill>
                  <a:srgbClr val="22183D"/>
                </a:solidFill>
              </a:defRPr>
            </a:lvl2pPr>
            <a:lvl3pPr>
              <a:defRPr sz="2000">
                <a:solidFill>
                  <a:srgbClr val="22183D"/>
                </a:solidFill>
              </a:defRPr>
            </a:lvl3pPr>
            <a:lvl4pPr>
              <a:defRPr sz="1800">
                <a:solidFill>
                  <a:srgbClr val="22183D"/>
                </a:solidFill>
              </a:defRPr>
            </a:lvl4pPr>
            <a:lvl5pPr>
              <a:defRPr sz="1800">
                <a:solidFill>
                  <a:srgbClr val="22183D"/>
                </a:solidFill>
              </a:defRPr>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3"/>
          <p:cNvSpPr>
            <a:spLocks noGrp="1"/>
          </p:cNvSpPr>
          <p:nvPr>
            <p:ph sz="half" idx="2"/>
          </p:nvPr>
        </p:nvSpPr>
        <p:spPr>
          <a:xfrm>
            <a:off x="6192011" y="1844825"/>
            <a:ext cx="5280587" cy="4248472"/>
          </a:xfrm>
          <a:prstGeom prst="rect">
            <a:avLst/>
          </a:prstGeom>
        </p:spPr>
        <p:txBody>
          <a:bodyPr lIns="0" tIns="0" rIns="0" bIns="0"/>
          <a:lstStyle>
            <a:lvl1pPr>
              <a:defRPr sz="2800">
                <a:solidFill>
                  <a:srgbClr val="22183D"/>
                </a:solidFill>
              </a:defRPr>
            </a:lvl1pPr>
            <a:lvl2pPr>
              <a:defRPr sz="2400">
                <a:solidFill>
                  <a:srgbClr val="22183D"/>
                </a:solidFill>
              </a:defRPr>
            </a:lvl2pPr>
            <a:lvl3pPr>
              <a:defRPr sz="2000">
                <a:solidFill>
                  <a:srgbClr val="22183D"/>
                </a:solidFill>
              </a:defRPr>
            </a:lvl3pPr>
            <a:lvl4pPr>
              <a:defRPr sz="1800">
                <a:solidFill>
                  <a:srgbClr val="22183D"/>
                </a:solidFill>
              </a:defRPr>
            </a:lvl4pPr>
            <a:lvl5pPr>
              <a:defRPr sz="1800">
                <a:solidFill>
                  <a:srgbClr val="22183D"/>
                </a:solidFill>
              </a:defRPr>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tel 1"/>
          <p:cNvSpPr>
            <a:spLocks noGrp="1"/>
          </p:cNvSpPr>
          <p:nvPr>
            <p:ph type="title"/>
          </p:nvPr>
        </p:nvSpPr>
        <p:spPr>
          <a:xfrm>
            <a:off x="744000" y="274638"/>
            <a:ext cx="10753195" cy="778098"/>
          </a:xfrm>
          <a:prstGeom prst="rect">
            <a:avLst/>
          </a:prstGeom>
        </p:spPr>
        <p:txBody>
          <a:bodyPr/>
          <a:lstStyle/>
          <a:p>
            <a:r>
              <a:rPr lang="nl-NL"/>
              <a:t>Titelstijl van model bewerken</a:t>
            </a:r>
          </a:p>
        </p:txBody>
      </p:sp>
      <p:sp>
        <p:nvSpPr>
          <p:cNvPr id="7" name="Tijdelijke aanduiding voor dianummer 8">
            <a:extLst>
              <a:ext uri="{FF2B5EF4-FFF2-40B4-BE49-F238E27FC236}">
                <a16:creationId xmlns:a16="http://schemas.microsoft.com/office/drawing/2014/main" id="{F5237F94-7BAC-43D6-A1C2-CA793630E766}"/>
              </a:ext>
            </a:extLst>
          </p:cNvPr>
          <p:cNvSpPr>
            <a:spLocks noGrp="1"/>
          </p:cNvSpPr>
          <p:nvPr>
            <p:ph type="sldNum" sz="quarter" idx="14"/>
          </p:nvPr>
        </p:nvSpPr>
        <p:spPr>
          <a:xfrm>
            <a:off x="8602663" y="6381750"/>
            <a:ext cx="2844800" cy="365125"/>
          </a:xfrm>
        </p:spPr>
        <p:txBody>
          <a:bodyPr/>
          <a:lstStyle>
            <a:lvl1pPr>
              <a:defRPr/>
            </a:lvl1pPr>
          </a:lstStyle>
          <a:p>
            <a:pPr>
              <a:defRPr/>
            </a:pPr>
            <a:fld id="{4BFCE4FB-403D-4A79-972D-9D0F38673BC5}" type="slidenum">
              <a:rPr lang="nl-NL"/>
              <a:pPr>
                <a:defRPr/>
              </a:pPr>
              <a:t>‹nr.›</a:t>
            </a:fld>
            <a:endParaRPr lang="nl-NL"/>
          </a:p>
        </p:txBody>
      </p:sp>
    </p:spTree>
    <p:extLst>
      <p:ext uri="{BB962C8B-B14F-4D97-AF65-F5344CB8AC3E}">
        <p14:creationId xmlns:p14="http://schemas.microsoft.com/office/powerpoint/2010/main" val="578242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44001" y="404664"/>
            <a:ext cx="3805271" cy="720080"/>
          </a:xfrm>
          <a:prstGeom prst="rect">
            <a:avLst/>
          </a:prstGeom>
        </p:spPr>
        <p:txBody>
          <a:bodyPr/>
          <a:lstStyle>
            <a:lvl1pPr algn="l">
              <a:defRPr sz="2000" b="1">
                <a:solidFill>
                  <a:schemeClr val="accent1"/>
                </a:solidFill>
              </a:defRPr>
            </a:lvl1pPr>
          </a:lstStyle>
          <a:p>
            <a:r>
              <a:rPr lang="nl-NL" dirty="0"/>
              <a:t>Titelstijl van model bewerken</a:t>
            </a:r>
          </a:p>
        </p:txBody>
      </p:sp>
      <p:sp>
        <p:nvSpPr>
          <p:cNvPr id="4" name="Tijdelijke aanduiding voor tekst 3"/>
          <p:cNvSpPr>
            <a:spLocks noGrp="1"/>
          </p:cNvSpPr>
          <p:nvPr>
            <p:ph type="body" sz="half" idx="2"/>
          </p:nvPr>
        </p:nvSpPr>
        <p:spPr>
          <a:xfrm>
            <a:off x="744001" y="1196753"/>
            <a:ext cx="3805271" cy="4929411"/>
          </a:xfrm>
          <a:prstGeom prst="rect">
            <a:avLst/>
          </a:prstGeom>
        </p:spPr>
        <p:txBody>
          <a:bodyPr lIns="0" tIns="0" rIns="0"/>
          <a:lstStyle>
            <a:lvl1pPr marL="0" indent="0">
              <a:buNone/>
              <a:defRPr sz="1400">
                <a:solidFill>
                  <a:srgbClr val="22183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Klik om de tekststijl van het model te bewerken</a:t>
            </a:r>
          </a:p>
        </p:txBody>
      </p:sp>
      <p:sp>
        <p:nvSpPr>
          <p:cNvPr id="8" name="Tijdelijke aanduiding voor inhoud 3"/>
          <p:cNvSpPr>
            <a:spLocks noGrp="1"/>
          </p:cNvSpPr>
          <p:nvPr>
            <p:ph sz="half" idx="13"/>
          </p:nvPr>
        </p:nvSpPr>
        <p:spPr>
          <a:xfrm>
            <a:off x="4847861" y="404665"/>
            <a:ext cx="6624736" cy="5688633"/>
          </a:xfrm>
          <a:prstGeom prst="rect">
            <a:avLst/>
          </a:prstGeom>
        </p:spPr>
        <p:txBody>
          <a:bodyPr lIns="0" tIns="0" rIns="0" bIns="0"/>
          <a:lstStyle>
            <a:lvl1pPr>
              <a:defRPr sz="2800">
                <a:solidFill>
                  <a:srgbClr val="22183D"/>
                </a:solidFill>
              </a:defRPr>
            </a:lvl1pPr>
            <a:lvl2pPr>
              <a:defRPr sz="2400">
                <a:solidFill>
                  <a:srgbClr val="22183D"/>
                </a:solidFill>
              </a:defRPr>
            </a:lvl2pPr>
            <a:lvl3pPr>
              <a:defRPr sz="2000">
                <a:solidFill>
                  <a:srgbClr val="22183D"/>
                </a:solidFill>
              </a:defRPr>
            </a:lvl3pPr>
            <a:lvl4pPr>
              <a:defRPr sz="1800">
                <a:solidFill>
                  <a:srgbClr val="22183D"/>
                </a:solidFill>
              </a:defRPr>
            </a:lvl4pPr>
            <a:lvl5pPr>
              <a:defRPr sz="1800">
                <a:solidFill>
                  <a:srgbClr val="22183D"/>
                </a:solidFill>
              </a:defRPr>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6">
            <a:extLst>
              <a:ext uri="{FF2B5EF4-FFF2-40B4-BE49-F238E27FC236}">
                <a16:creationId xmlns:a16="http://schemas.microsoft.com/office/drawing/2014/main" id="{FC79DA84-30EE-4A28-9998-C782FC2CD30B}"/>
              </a:ext>
            </a:extLst>
          </p:cNvPr>
          <p:cNvSpPr>
            <a:spLocks noGrp="1"/>
          </p:cNvSpPr>
          <p:nvPr>
            <p:ph type="sldNum" sz="quarter" idx="14"/>
          </p:nvPr>
        </p:nvSpPr>
        <p:spPr>
          <a:xfrm>
            <a:off x="8602663" y="6381750"/>
            <a:ext cx="2844800" cy="365125"/>
          </a:xfrm>
        </p:spPr>
        <p:txBody>
          <a:bodyPr/>
          <a:lstStyle>
            <a:lvl1pPr>
              <a:defRPr/>
            </a:lvl1pPr>
          </a:lstStyle>
          <a:p>
            <a:pPr>
              <a:defRPr/>
            </a:pPr>
            <a:fld id="{19CA35F5-5A8A-4974-98BB-5CB32727773A}" type="slidenum">
              <a:rPr lang="nl-NL"/>
              <a:pPr>
                <a:defRPr/>
              </a:pPr>
              <a:t>‹nr.›</a:t>
            </a:fld>
            <a:endParaRPr lang="nl-NL"/>
          </a:p>
        </p:txBody>
      </p:sp>
    </p:spTree>
    <p:extLst>
      <p:ext uri="{BB962C8B-B14F-4D97-AF65-F5344CB8AC3E}">
        <p14:creationId xmlns:p14="http://schemas.microsoft.com/office/powerpoint/2010/main" val="2223541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5" name="Tijdelijke aanduiding voor inhoud 2"/>
          <p:cNvSpPr>
            <a:spLocks noGrp="1"/>
          </p:cNvSpPr>
          <p:nvPr>
            <p:ph idx="13"/>
          </p:nvPr>
        </p:nvSpPr>
        <p:spPr>
          <a:xfrm>
            <a:off x="744001" y="404664"/>
            <a:ext cx="10728596" cy="4896544"/>
          </a:xfrm>
          <a:prstGeom prst="rect">
            <a:avLst/>
          </a:prstGeom>
        </p:spPr>
        <p:txBody>
          <a:bodyPr lIns="0" tIns="0" rIns="0" bIns="0">
            <a:normAutofit/>
          </a:bodyPr>
          <a:lstStyle>
            <a:lvl1pPr>
              <a:defRPr>
                <a:solidFill>
                  <a:srgbClr val="22183D"/>
                </a:solidFill>
              </a:defRPr>
            </a:lvl1pPr>
            <a:lvl2pPr>
              <a:defRPr>
                <a:solidFill>
                  <a:srgbClr val="22183D"/>
                </a:solidFill>
              </a:defRPr>
            </a:lvl2pPr>
            <a:lvl3pPr>
              <a:defRPr>
                <a:solidFill>
                  <a:srgbClr val="22183D"/>
                </a:solidFill>
              </a:defRPr>
            </a:lvl3pPr>
            <a:lvl4pPr>
              <a:defRPr>
                <a:solidFill>
                  <a:srgbClr val="22183D"/>
                </a:solidFill>
              </a:defRPr>
            </a:lvl4pPr>
            <a:lvl5pPr>
              <a:defRPr>
                <a:solidFill>
                  <a:srgbClr val="22183D"/>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tekst 5"/>
          <p:cNvSpPr>
            <a:spLocks noGrp="1"/>
          </p:cNvSpPr>
          <p:nvPr>
            <p:ph type="body" sz="quarter" idx="14"/>
          </p:nvPr>
        </p:nvSpPr>
        <p:spPr>
          <a:xfrm>
            <a:off x="719403" y="5445225"/>
            <a:ext cx="10752931" cy="647601"/>
          </a:xfrm>
          <a:prstGeom prst="rect">
            <a:avLst/>
          </a:prstGeom>
        </p:spPr>
        <p:txBody>
          <a:bodyPr vert="horz" lIns="0" tIns="0" rIns="0" bIns="0"/>
          <a:lstStyle>
            <a:lvl1pPr marL="0" indent="0">
              <a:buNone/>
              <a:defRPr sz="1600" baseline="0">
                <a:solidFill>
                  <a:srgbClr val="22183D"/>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nl-NL" dirty="0"/>
              <a:t>Klik om de tekststijl van het model te bewerken</a:t>
            </a:r>
          </a:p>
        </p:txBody>
      </p:sp>
      <p:sp>
        <p:nvSpPr>
          <p:cNvPr id="4" name="Tijdelijke aanduiding voor dianummer 6">
            <a:extLst>
              <a:ext uri="{FF2B5EF4-FFF2-40B4-BE49-F238E27FC236}">
                <a16:creationId xmlns:a16="http://schemas.microsoft.com/office/drawing/2014/main" id="{0FBB564D-1F68-456C-A6A9-5DAD896103B7}"/>
              </a:ext>
            </a:extLst>
          </p:cNvPr>
          <p:cNvSpPr>
            <a:spLocks noGrp="1"/>
          </p:cNvSpPr>
          <p:nvPr>
            <p:ph type="sldNum" sz="quarter" idx="15"/>
          </p:nvPr>
        </p:nvSpPr>
        <p:spPr>
          <a:xfrm>
            <a:off x="8602663" y="6381750"/>
            <a:ext cx="2844800" cy="365125"/>
          </a:xfrm>
        </p:spPr>
        <p:txBody>
          <a:bodyPr/>
          <a:lstStyle>
            <a:lvl1pPr>
              <a:defRPr/>
            </a:lvl1pPr>
          </a:lstStyle>
          <a:p>
            <a:pPr>
              <a:defRPr/>
            </a:pPr>
            <a:fld id="{AF102DA6-A026-4847-9163-C186753D2080}" type="slidenum">
              <a:rPr lang="nl-NL"/>
              <a:pPr>
                <a:defRPr/>
              </a:pPr>
              <a:t>‹nr.›</a:t>
            </a:fld>
            <a:endParaRPr lang="nl-NL"/>
          </a:p>
        </p:txBody>
      </p:sp>
    </p:spTree>
    <p:extLst>
      <p:ext uri="{BB962C8B-B14F-4D97-AF65-F5344CB8AC3E}">
        <p14:creationId xmlns:p14="http://schemas.microsoft.com/office/powerpoint/2010/main" val="875482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C19F97DF-8F29-41C1-937E-1B74BCC2F525}"/>
              </a:ext>
            </a:extLst>
          </p:cNvPr>
          <p:cNvSpPr txBox="1">
            <a:spLocks noChangeArrowheads="1"/>
          </p:cNvSpPr>
          <p:nvPr userDrawn="1"/>
        </p:nvSpPr>
        <p:spPr bwMode="auto">
          <a:xfrm>
            <a:off x="744538" y="836613"/>
            <a:ext cx="10702925" cy="215900"/>
          </a:xfrm>
          <a:prstGeom prst="rect">
            <a:avLst/>
          </a:prstGeom>
          <a:solidFill>
            <a:srgbClr val="71C5F1"/>
          </a:solidFill>
          <a:ln>
            <a:noFill/>
          </a:ln>
        </p:spPr>
        <p:txBody>
          <a:bodyPr tIns="36000" bIns="36000">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defRPr/>
            </a:pPr>
            <a:r>
              <a:rPr lang="nl-NL" altLang="nl-NL" sz="900" b="1" baseline="0">
                <a:solidFill>
                  <a:srgbClr val="22183D"/>
                </a:solidFill>
              </a:rPr>
              <a:t>Projectgegevens</a:t>
            </a:r>
          </a:p>
        </p:txBody>
      </p:sp>
      <p:sp>
        <p:nvSpPr>
          <p:cNvPr id="8" name="Rechthoek 7">
            <a:extLst>
              <a:ext uri="{FF2B5EF4-FFF2-40B4-BE49-F238E27FC236}">
                <a16:creationId xmlns:a16="http://schemas.microsoft.com/office/drawing/2014/main" id="{5E15C38B-7715-453D-BACD-DCDEE368B657}"/>
              </a:ext>
            </a:extLst>
          </p:cNvPr>
          <p:cNvSpPr/>
          <p:nvPr userDrawn="1"/>
        </p:nvSpPr>
        <p:spPr>
          <a:xfrm>
            <a:off x="744538" y="3068638"/>
            <a:ext cx="10702925" cy="3097212"/>
          </a:xfrm>
          <a:prstGeom prst="rect">
            <a:avLst/>
          </a:prstGeom>
          <a:solidFill>
            <a:srgbClr val="EFEE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nl-NL" dirty="0"/>
              <a:t>   </a:t>
            </a:r>
          </a:p>
        </p:txBody>
      </p:sp>
      <p:sp>
        <p:nvSpPr>
          <p:cNvPr id="9" name="Rechthoek 8">
            <a:extLst>
              <a:ext uri="{FF2B5EF4-FFF2-40B4-BE49-F238E27FC236}">
                <a16:creationId xmlns:a16="http://schemas.microsoft.com/office/drawing/2014/main" id="{C66D7F6D-55A1-40ED-B826-F60FE78D37BD}"/>
              </a:ext>
            </a:extLst>
          </p:cNvPr>
          <p:cNvSpPr/>
          <p:nvPr userDrawn="1"/>
        </p:nvSpPr>
        <p:spPr>
          <a:xfrm>
            <a:off x="744538" y="1052513"/>
            <a:ext cx="10702925" cy="647700"/>
          </a:xfrm>
          <a:prstGeom prst="rect">
            <a:avLst/>
          </a:prstGeom>
          <a:solidFill>
            <a:srgbClr val="EFEE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a:p>
        </p:txBody>
      </p:sp>
      <p:grpSp>
        <p:nvGrpSpPr>
          <p:cNvPr id="10" name="Groeperen 24">
            <a:extLst>
              <a:ext uri="{FF2B5EF4-FFF2-40B4-BE49-F238E27FC236}">
                <a16:creationId xmlns:a16="http://schemas.microsoft.com/office/drawing/2014/main" id="{F2052F74-35DA-4E44-A618-A8440538F6A6}"/>
              </a:ext>
            </a:extLst>
          </p:cNvPr>
          <p:cNvGrpSpPr>
            <a:grpSpLocks/>
          </p:cNvGrpSpPr>
          <p:nvPr userDrawn="1"/>
        </p:nvGrpSpPr>
        <p:grpSpPr bwMode="auto">
          <a:xfrm>
            <a:off x="11041063" y="188913"/>
            <a:ext cx="334962" cy="539750"/>
            <a:chOff x="8244408" y="188640"/>
            <a:chExt cx="252000" cy="540032"/>
          </a:xfrm>
        </p:grpSpPr>
        <p:sp>
          <p:nvSpPr>
            <p:cNvPr id="11" name="Ovaal 10">
              <a:extLst>
                <a:ext uri="{FF2B5EF4-FFF2-40B4-BE49-F238E27FC236}">
                  <a16:creationId xmlns:a16="http://schemas.microsoft.com/office/drawing/2014/main" id="{129140CE-9789-4FBD-9E49-36C6BDAFE973}"/>
                </a:ext>
              </a:extLst>
            </p:cNvPr>
            <p:cNvSpPr/>
            <p:nvPr userDrawn="1"/>
          </p:nvSpPr>
          <p:spPr>
            <a:xfrm>
              <a:off x="8244408" y="188640"/>
              <a:ext cx="252000" cy="25254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baseline="0" dirty="0"/>
            </a:p>
          </p:txBody>
        </p:sp>
        <p:sp>
          <p:nvSpPr>
            <p:cNvPr id="12" name="Ovaal 11">
              <a:extLst>
                <a:ext uri="{FF2B5EF4-FFF2-40B4-BE49-F238E27FC236}">
                  <a16:creationId xmlns:a16="http://schemas.microsoft.com/office/drawing/2014/main" id="{8B5508D9-3171-494C-9EA7-8D2CE1B44ED0}"/>
                </a:ext>
              </a:extLst>
            </p:cNvPr>
            <p:cNvSpPr/>
            <p:nvPr userDrawn="1"/>
          </p:nvSpPr>
          <p:spPr>
            <a:xfrm>
              <a:off x="8244408" y="476127"/>
              <a:ext cx="252000" cy="25254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baseline="0" dirty="0"/>
            </a:p>
          </p:txBody>
        </p:sp>
        <p:sp>
          <p:nvSpPr>
            <p:cNvPr id="13" name="Rechthoek 12">
              <a:extLst>
                <a:ext uri="{FF2B5EF4-FFF2-40B4-BE49-F238E27FC236}">
                  <a16:creationId xmlns:a16="http://schemas.microsoft.com/office/drawing/2014/main" id="{8BDDEC66-7784-44F8-9F67-C215E0BF3351}"/>
                </a:ext>
              </a:extLst>
            </p:cNvPr>
            <p:cNvSpPr/>
            <p:nvPr userDrawn="1"/>
          </p:nvSpPr>
          <p:spPr>
            <a:xfrm>
              <a:off x="8244408" y="333177"/>
              <a:ext cx="252000" cy="2874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NL">
                <a:solidFill>
                  <a:schemeClr val="tx1"/>
                </a:solidFill>
              </a:endParaRPr>
            </a:p>
          </p:txBody>
        </p:sp>
      </p:grpSp>
      <p:sp>
        <p:nvSpPr>
          <p:cNvPr id="2" name="Titel 1"/>
          <p:cNvSpPr>
            <a:spLocks noGrp="1"/>
          </p:cNvSpPr>
          <p:nvPr>
            <p:ph type="title"/>
          </p:nvPr>
        </p:nvSpPr>
        <p:spPr>
          <a:xfrm>
            <a:off x="744000" y="274638"/>
            <a:ext cx="9960512" cy="562074"/>
          </a:xfrm>
          <a:prstGeom prst="rect">
            <a:avLst/>
          </a:prstGeom>
        </p:spPr>
        <p:txBody>
          <a:bodyPr/>
          <a:lstStyle>
            <a:lvl1pPr>
              <a:defRPr sz="2800">
                <a:solidFill>
                  <a:schemeClr val="accent1"/>
                </a:solidFill>
              </a:defRPr>
            </a:lvl1pPr>
          </a:lstStyle>
          <a:p>
            <a:r>
              <a:rPr lang="nl-NL" dirty="0"/>
              <a:t>Titelstijl van model bewerken</a:t>
            </a:r>
          </a:p>
        </p:txBody>
      </p:sp>
      <p:sp>
        <p:nvSpPr>
          <p:cNvPr id="18" name="Tijdelijke aanduiding voor afbeelding 17"/>
          <p:cNvSpPr>
            <a:spLocks noGrp="1"/>
          </p:cNvSpPr>
          <p:nvPr>
            <p:ph type="pic" sz="quarter" idx="11"/>
          </p:nvPr>
        </p:nvSpPr>
        <p:spPr>
          <a:xfrm>
            <a:off x="744000" y="1772816"/>
            <a:ext cx="2592000" cy="1188000"/>
          </a:xfrm>
          <a:prstGeom prst="rect">
            <a:avLst/>
          </a:prstGeom>
          <a:solidFill>
            <a:srgbClr val="EFEEE9"/>
          </a:solidFill>
          <a:ln>
            <a:noFill/>
          </a:ln>
        </p:spPr>
        <p:txBody>
          <a:bodyPr vert="horz"/>
          <a:lstStyle>
            <a:lvl1pPr marL="0" indent="0">
              <a:buNone/>
              <a:defRPr sz="1200"/>
            </a:lvl1pPr>
          </a:lstStyle>
          <a:p>
            <a:pPr lvl="0"/>
            <a:endParaRPr lang="nl-NL" noProof="0" dirty="0"/>
          </a:p>
        </p:txBody>
      </p:sp>
      <p:sp>
        <p:nvSpPr>
          <p:cNvPr id="19" name="Tijdelijke aanduiding voor afbeelding 17"/>
          <p:cNvSpPr>
            <a:spLocks noGrp="1"/>
          </p:cNvSpPr>
          <p:nvPr>
            <p:ph type="pic" sz="quarter" idx="12"/>
          </p:nvPr>
        </p:nvSpPr>
        <p:spPr>
          <a:xfrm>
            <a:off x="3407701" y="1772816"/>
            <a:ext cx="2640000" cy="1188000"/>
          </a:xfrm>
          <a:prstGeom prst="rect">
            <a:avLst/>
          </a:prstGeom>
          <a:solidFill>
            <a:srgbClr val="EFEEE9"/>
          </a:solidFill>
          <a:ln>
            <a:noFill/>
          </a:ln>
        </p:spPr>
        <p:txBody>
          <a:bodyPr vert="horz"/>
          <a:lstStyle>
            <a:lvl1pPr marL="0" indent="0">
              <a:buNone/>
              <a:defRPr sz="1200"/>
            </a:lvl1pPr>
          </a:lstStyle>
          <a:p>
            <a:pPr lvl="0"/>
            <a:endParaRPr lang="nl-NL" noProof="0" dirty="0"/>
          </a:p>
        </p:txBody>
      </p:sp>
      <p:sp>
        <p:nvSpPr>
          <p:cNvPr id="20" name="Tijdelijke aanduiding voor afbeelding 17"/>
          <p:cNvSpPr>
            <a:spLocks noGrp="1"/>
          </p:cNvSpPr>
          <p:nvPr>
            <p:ph type="pic" sz="quarter" idx="13"/>
          </p:nvPr>
        </p:nvSpPr>
        <p:spPr>
          <a:xfrm>
            <a:off x="6119700" y="1772816"/>
            <a:ext cx="2592000" cy="1188000"/>
          </a:xfrm>
          <a:prstGeom prst="rect">
            <a:avLst/>
          </a:prstGeom>
          <a:solidFill>
            <a:srgbClr val="EFEEE9"/>
          </a:solidFill>
          <a:ln>
            <a:noFill/>
          </a:ln>
        </p:spPr>
        <p:txBody>
          <a:bodyPr vert="horz"/>
          <a:lstStyle>
            <a:lvl1pPr marL="0" indent="0">
              <a:buNone/>
              <a:defRPr sz="1200"/>
            </a:lvl1pPr>
          </a:lstStyle>
          <a:p>
            <a:pPr lvl="0"/>
            <a:endParaRPr lang="nl-NL" noProof="0" dirty="0"/>
          </a:p>
        </p:txBody>
      </p:sp>
      <p:sp>
        <p:nvSpPr>
          <p:cNvPr id="21" name="Tijdelijke aanduiding voor afbeelding 17"/>
          <p:cNvSpPr>
            <a:spLocks noGrp="1"/>
          </p:cNvSpPr>
          <p:nvPr>
            <p:ph type="pic" sz="quarter" idx="14"/>
          </p:nvPr>
        </p:nvSpPr>
        <p:spPr>
          <a:xfrm>
            <a:off x="8784299" y="1772816"/>
            <a:ext cx="2640000" cy="1188000"/>
          </a:xfrm>
          <a:prstGeom prst="rect">
            <a:avLst/>
          </a:prstGeom>
          <a:solidFill>
            <a:srgbClr val="EFEEE9"/>
          </a:solidFill>
          <a:ln>
            <a:noFill/>
          </a:ln>
        </p:spPr>
        <p:txBody>
          <a:bodyPr vert="horz"/>
          <a:lstStyle>
            <a:lvl1pPr marL="0" indent="0">
              <a:buNone/>
              <a:defRPr sz="1200"/>
            </a:lvl1pPr>
          </a:lstStyle>
          <a:p>
            <a:pPr lvl="0"/>
            <a:endParaRPr lang="nl-NL" noProof="0" dirty="0"/>
          </a:p>
        </p:txBody>
      </p:sp>
      <p:sp>
        <p:nvSpPr>
          <p:cNvPr id="14" name="Tijdelijke aanduiding voor dianummer 2">
            <a:extLst>
              <a:ext uri="{FF2B5EF4-FFF2-40B4-BE49-F238E27FC236}">
                <a16:creationId xmlns:a16="http://schemas.microsoft.com/office/drawing/2014/main" id="{BD9A53A4-BF85-4C5D-A5E1-F5BBB988C940}"/>
              </a:ext>
            </a:extLst>
          </p:cNvPr>
          <p:cNvSpPr>
            <a:spLocks noGrp="1"/>
          </p:cNvSpPr>
          <p:nvPr>
            <p:ph type="sldNum" sz="quarter" idx="15"/>
          </p:nvPr>
        </p:nvSpPr>
        <p:spPr>
          <a:xfrm>
            <a:off x="8602663" y="6381750"/>
            <a:ext cx="2844800" cy="365125"/>
          </a:xfrm>
        </p:spPr>
        <p:txBody>
          <a:bodyPr/>
          <a:lstStyle>
            <a:lvl1pPr>
              <a:defRPr/>
            </a:lvl1pPr>
          </a:lstStyle>
          <a:p>
            <a:pPr>
              <a:defRPr/>
            </a:pPr>
            <a:fld id="{775B4E0C-5F58-4799-8C46-C53AA0A17185}" type="slidenum">
              <a:rPr lang="nl-NL"/>
              <a:pPr>
                <a:defRPr/>
              </a:pPr>
              <a:t>‹nr.›</a:t>
            </a:fld>
            <a:endParaRPr lang="nl-NL" dirty="0"/>
          </a:p>
        </p:txBody>
      </p:sp>
    </p:spTree>
    <p:extLst>
      <p:ext uri="{BB962C8B-B14F-4D97-AF65-F5344CB8AC3E}">
        <p14:creationId xmlns:p14="http://schemas.microsoft.com/office/powerpoint/2010/main" val="307169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236314-343D-2E91-D814-C0A18F62132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19CEF38-8280-AA64-A229-5A04A80E8F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364F085-F948-929C-CEC0-3A004ED776E1}"/>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5" name="Tijdelijke aanduiding voor voettekst 4">
            <a:extLst>
              <a:ext uri="{FF2B5EF4-FFF2-40B4-BE49-F238E27FC236}">
                <a16:creationId xmlns:a16="http://schemas.microsoft.com/office/drawing/2014/main" id="{A3FBCBFD-A0CD-DF68-2DC5-6FEC0BBB20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A0B16E-88A2-5D4F-EF4B-0ED04A92605A}"/>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55271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klein en object">
    <p:spTree>
      <p:nvGrpSpPr>
        <p:cNvPr id="1" name=""/>
        <p:cNvGrpSpPr/>
        <p:nvPr/>
      </p:nvGrpSpPr>
      <p:grpSpPr>
        <a:xfrm>
          <a:off x="0" y="0"/>
          <a:ext cx="0" cy="0"/>
          <a:chOff x="0" y="0"/>
          <a:chExt cx="0" cy="0"/>
        </a:xfrm>
      </p:grpSpPr>
      <p:sp>
        <p:nvSpPr>
          <p:cNvPr id="2" name="Titel 1"/>
          <p:cNvSpPr>
            <a:spLocks noGrp="1"/>
          </p:cNvSpPr>
          <p:nvPr>
            <p:ph type="title"/>
          </p:nvPr>
        </p:nvSpPr>
        <p:spPr>
          <a:xfrm>
            <a:off x="744000" y="274638"/>
            <a:ext cx="10753195" cy="562074"/>
          </a:xfrm>
          <a:prstGeom prst="rect">
            <a:avLst/>
          </a:prstGeom>
        </p:spPr>
        <p:txBody>
          <a:bodyPr/>
          <a:lstStyle>
            <a:lvl1pPr>
              <a:defRPr sz="2800"/>
            </a:lvl1pPr>
          </a:lstStyle>
          <a:p>
            <a:r>
              <a:rPr lang="nl-NL" dirty="0"/>
              <a:t>Titelstijl van model bewerken</a:t>
            </a:r>
          </a:p>
        </p:txBody>
      </p:sp>
      <p:sp>
        <p:nvSpPr>
          <p:cNvPr id="4" name="Tijdelijke aanduiding voor inhoud 2"/>
          <p:cNvSpPr>
            <a:spLocks noGrp="1"/>
          </p:cNvSpPr>
          <p:nvPr>
            <p:ph idx="1"/>
          </p:nvPr>
        </p:nvSpPr>
        <p:spPr>
          <a:xfrm>
            <a:off x="744001" y="908720"/>
            <a:ext cx="10728596" cy="5184576"/>
          </a:xfrm>
          <a:prstGeom prst="rect">
            <a:avLst/>
          </a:prstGeom>
        </p:spPr>
        <p:txBody>
          <a:bodyPr lIns="0" tIns="0" rIns="0" bIns="0">
            <a:normAutofit/>
          </a:bodyPr>
          <a:lstStyle>
            <a:lvl1pPr>
              <a:defRPr>
                <a:solidFill>
                  <a:srgbClr val="22183D"/>
                </a:solidFill>
              </a:defRPr>
            </a:lvl1pPr>
            <a:lvl2pPr>
              <a:defRPr>
                <a:solidFill>
                  <a:srgbClr val="22183D"/>
                </a:solidFill>
              </a:defRPr>
            </a:lvl2pPr>
            <a:lvl3pPr>
              <a:defRPr>
                <a:solidFill>
                  <a:srgbClr val="22183D"/>
                </a:solidFill>
              </a:defRPr>
            </a:lvl3pPr>
            <a:lvl4pPr>
              <a:defRPr>
                <a:solidFill>
                  <a:srgbClr val="22183D"/>
                </a:solidFill>
              </a:defRPr>
            </a:lvl4pPr>
            <a:lvl5pPr>
              <a:defRPr>
                <a:solidFill>
                  <a:srgbClr val="22183D"/>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ianummer 2">
            <a:extLst>
              <a:ext uri="{FF2B5EF4-FFF2-40B4-BE49-F238E27FC236}">
                <a16:creationId xmlns:a16="http://schemas.microsoft.com/office/drawing/2014/main" id="{E9F7B155-8B7E-4EF0-8420-12D76E8C7F29}"/>
              </a:ext>
            </a:extLst>
          </p:cNvPr>
          <p:cNvSpPr>
            <a:spLocks noGrp="1"/>
          </p:cNvSpPr>
          <p:nvPr>
            <p:ph type="sldNum" sz="quarter" idx="10"/>
          </p:nvPr>
        </p:nvSpPr>
        <p:spPr>
          <a:xfrm>
            <a:off x="8602663" y="6381750"/>
            <a:ext cx="2844800" cy="365125"/>
          </a:xfrm>
        </p:spPr>
        <p:txBody>
          <a:bodyPr/>
          <a:lstStyle>
            <a:lvl1pPr>
              <a:defRPr/>
            </a:lvl1pPr>
          </a:lstStyle>
          <a:p>
            <a:pPr>
              <a:defRPr/>
            </a:pPr>
            <a:fld id="{E37D2E49-75FE-4836-9555-78B2BB8437F0}" type="slidenum">
              <a:rPr lang="nl-NL"/>
              <a:pPr>
                <a:defRPr/>
              </a:pPr>
              <a:t>‹nr.›</a:t>
            </a:fld>
            <a:endParaRPr lang="nl-NL" dirty="0"/>
          </a:p>
        </p:txBody>
      </p:sp>
    </p:spTree>
    <p:extLst>
      <p:ext uri="{BB962C8B-B14F-4D97-AF65-F5344CB8AC3E}">
        <p14:creationId xmlns:p14="http://schemas.microsoft.com/office/powerpoint/2010/main" val="3514219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klein met kolom">
    <p:spTree>
      <p:nvGrpSpPr>
        <p:cNvPr id="1" name=""/>
        <p:cNvGrpSpPr/>
        <p:nvPr/>
      </p:nvGrpSpPr>
      <p:grpSpPr>
        <a:xfrm>
          <a:off x="0" y="0"/>
          <a:ext cx="0" cy="0"/>
          <a:chOff x="0" y="0"/>
          <a:chExt cx="0" cy="0"/>
        </a:xfrm>
      </p:grpSpPr>
      <p:sp>
        <p:nvSpPr>
          <p:cNvPr id="2" name="Titel 1"/>
          <p:cNvSpPr>
            <a:spLocks noGrp="1"/>
          </p:cNvSpPr>
          <p:nvPr>
            <p:ph type="title"/>
          </p:nvPr>
        </p:nvSpPr>
        <p:spPr>
          <a:xfrm>
            <a:off x="744000" y="274638"/>
            <a:ext cx="10753195" cy="562074"/>
          </a:xfrm>
          <a:prstGeom prst="rect">
            <a:avLst/>
          </a:prstGeom>
        </p:spPr>
        <p:txBody>
          <a:bodyPr/>
          <a:lstStyle>
            <a:lvl1pPr>
              <a:defRPr sz="2800"/>
            </a:lvl1pPr>
          </a:lstStyle>
          <a:p>
            <a:r>
              <a:rPr lang="nl-NL" dirty="0"/>
              <a:t>Titelstijl van model bewerken</a:t>
            </a:r>
          </a:p>
        </p:txBody>
      </p:sp>
      <p:sp>
        <p:nvSpPr>
          <p:cNvPr id="4" name="Tijdelijke aanduiding voor inhoud 2"/>
          <p:cNvSpPr>
            <a:spLocks noGrp="1"/>
          </p:cNvSpPr>
          <p:nvPr>
            <p:ph idx="1"/>
          </p:nvPr>
        </p:nvSpPr>
        <p:spPr>
          <a:xfrm>
            <a:off x="744001" y="908720"/>
            <a:ext cx="7464235" cy="5184576"/>
          </a:xfrm>
          <a:prstGeom prst="rect">
            <a:avLst/>
          </a:prstGeom>
        </p:spPr>
        <p:txBody>
          <a:bodyPr lIns="0" tIns="0" rIns="0" bIns="0">
            <a:normAutofit/>
          </a:bodyPr>
          <a:lstStyle>
            <a:lvl1pPr>
              <a:defRPr>
                <a:solidFill>
                  <a:srgbClr val="22183D"/>
                </a:solidFill>
              </a:defRPr>
            </a:lvl1pPr>
            <a:lvl2pPr>
              <a:defRPr>
                <a:solidFill>
                  <a:srgbClr val="22183D"/>
                </a:solidFill>
              </a:defRPr>
            </a:lvl2pPr>
            <a:lvl3pPr>
              <a:defRPr>
                <a:solidFill>
                  <a:srgbClr val="22183D"/>
                </a:solidFill>
              </a:defRPr>
            </a:lvl3pPr>
            <a:lvl4pPr>
              <a:defRPr>
                <a:solidFill>
                  <a:srgbClr val="22183D"/>
                </a:solidFill>
              </a:defRPr>
            </a:lvl4pPr>
            <a:lvl5pPr>
              <a:defRPr>
                <a:solidFill>
                  <a:srgbClr val="22183D"/>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tekst 5"/>
          <p:cNvSpPr>
            <a:spLocks noGrp="1"/>
          </p:cNvSpPr>
          <p:nvPr>
            <p:ph type="body" sz="quarter" idx="11"/>
          </p:nvPr>
        </p:nvSpPr>
        <p:spPr>
          <a:xfrm>
            <a:off x="8400256" y="908050"/>
            <a:ext cx="3072077" cy="5185246"/>
          </a:xfrm>
          <a:prstGeom prst="rect">
            <a:avLst/>
          </a:prstGeom>
          <a:solidFill>
            <a:srgbClr val="278CBB"/>
          </a:solidFill>
        </p:spPr>
        <p:txBody>
          <a:bodyPr vert="horz"/>
          <a:lstStyle>
            <a:lvl1pPr marL="0" indent="0">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nl-NL" dirty="0"/>
              <a:t>Klik om de tekststijl van het model te bewerken</a:t>
            </a:r>
          </a:p>
        </p:txBody>
      </p:sp>
      <p:sp>
        <p:nvSpPr>
          <p:cNvPr id="5" name="Tijdelijke aanduiding voor dianummer 2">
            <a:extLst>
              <a:ext uri="{FF2B5EF4-FFF2-40B4-BE49-F238E27FC236}">
                <a16:creationId xmlns:a16="http://schemas.microsoft.com/office/drawing/2014/main" id="{26A17E9B-C480-416D-A290-383EA9771D1C}"/>
              </a:ext>
            </a:extLst>
          </p:cNvPr>
          <p:cNvSpPr>
            <a:spLocks noGrp="1"/>
          </p:cNvSpPr>
          <p:nvPr>
            <p:ph type="sldNum" sz="quarter" idx="12"/>
          </p:nvPr>
        </p:nvSpPr>
        <p:spPr>
          <a:xfrm>
            <a:off x="8602663" y="6381750"/>
            <a:ext cx="2844800" cy="365125"/>
          </a:xfrm>
        </p:spPr>
        <p:txBody>
          <a:bodyPr/>
          <a:lstStyle>
            <a:lvl1pPr>
              <a:defRPr/>
            </a:lvl1pPr>
          </a:lstStyle>
          <a:p>
            <a:pPr>
              <a:defRPr/>
            </a:pPr>
            <a:fld id="{F7814ECB-1278-4235-A17A-7BC7F14F19A0}" type="slidenum">
              <a:rPr lang="nl-NL"/>
              <a:pPr>
                <a:defRPr/>
              </a:pPr>
              <a:t>‹nr.›</a:t>
            </a:fld>
            <a:endParaRPr lang="nl-NL" dirty="0"/>
          </a:p>
        </p:txBody>
      </p:sp>
    </p:spTree>
    <p:extLst>
      <p:ext uri="{BB962C8B-B14F-4D97-AF65-F5344CB8AC3E}">
        <p14:creationId xmlns:p14="http://schemas.microsoft.com/office/powerpoint/2010/main" val="2365915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744000" y="274638"/>
            <a:ext cx="10753195" cy="778098"/>
          </a:xfrm>
          <a:prstGeom prst="rect">
            <a:avLst/>
          </a:prstGeom>
        </p:spPr>
        <p:txBody>
          <a:bodyPr/>
          <a:lstStyle>
            <a:lvl1pPr>
              <a:defRPr sz="2800">
                <a:solidFill>
                  <a:schemeClr val="accent1"/>
                </a:solidFill>
              </a:defRPr>
            </a:lvl1pPr>
          </a:lstStyle>
          <a:p>
            <a:r>
              <a:rPr lang="nl-NL" dirty="0"/>
              <a:t>Titelstijl van model bewerken</a:t>
            </a:r>
          </a:p>
        </p:txBody>
      </p:sp>
      <p:sp>
        <p:nvSpPr>
          <p:cNvPr id="3" name="Tijdelijke aanduiding voor dianummer 2">
            <a:extLst>
              <a:ext uri="{FF2B5EF4-FFF2-40B4-BE49-F238E27FC236}">
                <a16:creationId xmlns:a16="http://schemas.microsoft.com/office/drawing/2014/main" id="{F0582EB3-E792-45F7-8F67-A33312049085}"/>
              </a:ext>
            </a:extLst>
          </p:cNvPr>
          <p:cNvSpPr>
            <a:spLocks noGrp="1"/>
          </p:cNvSpPr>
          <p:nvPr>
            <p:ph type="sldNum" sz="quarter" idx="10"/>
          </p:nvPr>
        </p:nvSpPr>
        <p:spPr>
          <a:xfrm>
            <a:off x="8602663" y="6381750"/>
            <a:ext cx="2844800" cy="365125"/>
          </a:xfrm>
        </p:spPr>
        <p:txBody>
          <a:bodyPr/>
          <a:lstStyle>
            <a:lvl1pPr>
              <a:defRPr/>
            </a:lvl1pPr>
          </a:lstStyle>
          <a:p>
            <a:pPr>
              <a:defRPr/>
            </a:pPr>
            <a:fld id="{054837C5-3FF2-4493-B445-8126BA636027}" type="slidenum">
              <a:rPr lang="nl-NL"/>
              <a:pPr>
                <a:defRPr/>
              </a:pPr>
              <a:t>‹nr.›</a:t>
            </a:fld>
            <a:endParaRPr lang="nl-NL" dirty="0"/>
          </a:p>
        </p:txBody>
      </p:sp>
    </p:spTree>
    <p:extLst>
      <p:ext uri="{BB962C8B-B14F-4D97-AF65-F5344CB8AC3E}">
        <p14:creationId xmlns:p14="http://schemas.microsoft.com/office/powerpoint/2010/main" val="242071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ianummer 2">
            <a:extLst>
              <a:ext uri="{FF2B5EF4-FFF2-40B4-BE49-F238E27FC236}">
                <a16:creationId xmlns:a16="http://schemas.microsoft.com/office/drawing/2014/main" id="{2D8A4DF7-A60A-4500-8DD1-3F5479A30AEF}"/>
              </a:ext>
            </a:extLst>
          </p:cNvPr>
          <p:cNvSpPr>
            <a:spLocks noGrp="1"/>
          </p:cNvSpPr>
          <p:nvPr>
            <p:ph type="sldNum" sz="quarter" idx="10"/>
          </p:nvPr>
        </p:nvSpPr>
        <p:spPr>
          <a:xfrm>
            <a:off x="8602663" y="6381750"/>
            <a:ext cx="2844800" cy="365125"/>
          </a:xfrm>
        </p:spPr>
        <p:txBody>
          <a:bodyPr/>
          <a:lstStyle>
            <a:lvl1pPr>
              <a:defRPr/>
            </a:lvl1pPr>
          </a:lstStyle>
          <a:p>
            <a:pPr>
              <a:defRPr/>
            </a:pPr>
            <a:fld id="{0FBC0E42-9A47-445D-BF74-E0A8DEFE2687}" type="slidenum">
              <a:rPr lang="nl-NL"/>
              <a:pPr>
                <a:defRPr/>
              </a:pPr>
              <a:t>‹nr.›</a:t>
            </a:fld>
            <a:endParaRPr lang="nl-NL" dirty="0"/>
          </a:p>
        </p:txBody>
      </p:sp>
    </p:spTree>
    <p:extLst>
      <p:ext uri="{BB962C8B-B14F-4D97-AF65-F5344CB8AC3E}">
        <p14:creationId xmlns:p14="http://schemas.microsoft.com/office/powerpoint/2010/main" val="3538038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38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2A79E8-9038-BA76-5DB0-173D3A89CC8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B620D8D-C905-E564-1AC4-586DE32D0A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150A5B3-7040-AE9B-F623-BC3FC49F9C70}"/>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5" name="Tijdelijke aanduiding voor voettekst 4">
            <a:extLst>
              <a:ext uri="{FF2B5EF4-FFF2-40B4-BE49-F238E27FC236}">
                <a16:creationId xmlns:a16="http://schemas.microsoft.com/office/drawing/2014/main" id="{118266C2-57F2-A2F4-7007-AA7F6630138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8067DA-F326-B8CD-BF93-F3E415A901E3}"/>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317954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709075-6292-E8A8-0C11-D04FD1CFD4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E39BDA5-6BBB-811A-1DED-DDA00C196C1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E93F31C-28C4-81DB-DB6B-D1230B2897E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FBCCB7B-1BD9-F28E-F659-083F3F5F5354}"/>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6" name="Tijdelijke aanduiding voor voettekst 5">
            <a:extLst>
              <a:ext uri="{FF2B5EF4-FFF2-40B4-BE49-F238E27FC236}">
                <a16:creationId xmlns:a16="http://schemas.microsoft.com/office/drawing/2014/main" id="{16D7F9D5-ABBF-F216-6D62-6A2DBF2FCE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9931EE4-0447-87D3-5902-0FE0986C8B6B}"/>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126118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581E4-C9F3-2E36-6DD2-171E42D3B0A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A21C11D-87DA-9850-56F8-6126308FA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BDA3C38-19A9-24CA-A224-A1F9E6385E3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5416D50-3387-689D-F4B7-983D61D53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E0B438D-DBF8-0547-3DE2-C2C47DAB727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C5B3942-CBA6-A90B-51E1-3FE9A3E40BEB}"/>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8" name="Tijdelijke aanduiding voor voettekst 7">
            <a:extLst>
              <a:ext uri="{FF2B5EF4-FFF2-40B4-BE49-F238E27FC236}">
                <a16:creationId xmlns:a16="http://schemas.microsoft.com/office/drawing/2014/main" id="{A7B394AB-4C5D-CB68-182F-0E38540109F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F95B5AC-E0B2-288D-0C47-7291747CED4E}"/>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3982173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84F18-68F7-567F-FDD9-9C9A4045EFD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5C742F2-1734-18F5-534B-1D56D13BEDF7}"/>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4" name="Tijdelijke aanduiding voor voettekst 3">
            <a:extLst>
              <a:ext uri="{FF2B5EF4-FFF2-40B4-BE49-F238E27FC236}">
                <a16:creationId xmlns:a16="http://schemas.microsoft.com/office/drawing/2014/main" id="{19C333FF-FAB0-FB5B-8281-F5F02D6276F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4B7B4B3-5DF8-E1D6-F3D3-6A14EE55D5AF}"/>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4375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4BDC286-4BF6-A993-528C-2B39F9C03522}"/>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3" name="Tijdelijke aanduiding voor voettekst 2">
            <a:extLst>
              <a:ext uri="{FF2B5EF4-FFF2-40B4-BE49-F238E27FC236}">
                <a16:creationId xmlns:a16="http://schemas.microsoft.com/office/drawing/2014/main" id="{6207DCA9-6524-157A-4642-85918F5ADC9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4653061-3F7B-C8B5-120B-FDE82E914572}"/>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320831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EEE42-D3B8-CB17-9503-BBBF950316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A1A2EB6-0710-726D-8B05-4D94C8E7E6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E744FF2-04B6-1F3C-006E-ACD07E2E7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96AAFB1-21C3-5CA3-D3BC-B21EDBD2A7CF}"/>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6" name="Tijdelijke aanduiding voor voettekst 5">
            <a:extLst>
              <a:ext uri="{FF2B5EF4-FFF2-40B4-BE49-F238E27FC236}">
                <a16:creationId xmlns:a16="http://schemas.microsoft.com/office/drawing/2014/main" id="{A6ACAAFB-2FAF-1EC6-3C12-B9BA81DE21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074A205-5127-44EB-AAAE-6DFFD7425F84}"/>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387430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65272-DE82-38FA-5A8C-27CC226DAA5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53821C0-C617-EA77-237E-16B74EB0A3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14A9A6A-8E0C-1516-4815-6D42D32D2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AACD7D6-DE04-C30D-BA61-1CFF80C0CC21}"/>
              </a:ext>
            </a:extLst>
          </p:cNvPr>
          <p:cNvSpPr>
            <a:spLocks noGrp="1"/>
          </p:cNvSpPr>
          <p:nvPr>
            <p:ph type="dt" sz="half" idx="10"/>
          </p:nvPr>
        </p:nvSpPr>
        <p:spPr/>
        <p:txBody>
          <a:bodyPr/>
          <a:lstStyle/>
          <a:p>
            <a:fld id="{11093CE3-9EBF-4165-BE8F-AF5367761398}" type="datetimeFigureOut">
              <a:rPr lang="nl-NL" smtClean="0"/>
              <a:t>18-10-2022</a:t>
            </a:fld>
            <a:endParaRPr lang="nl-NL"/>
          </a:p>
        </p:txBody>
      </p:sp>
      <p:sp>
        <p:nvSpPr>
          <p:cNvPr id="6" name="Tijdelijke aanduiding voor voettekst 5">
            <a:extLst>
              <a:ext uri="{FF2B5EF4-FFF2-40B4-BE49-F238E27FC236}">
                <a16:creationId xmlns:a16="http://schemas.microsoft.com/office/drawing/2014/main" id="{6249F0A8-C012-96D9-9B4D-B74E476D0E3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905FDDF-FDBC-AB6C-0AE0-4F5C184DB25B}"/>
              </a:ext>
            </a:extLst>
          </p:cNvPr>
          <p:cNvSpPr>
            <a:spLocks noGrp="1"/>
          </p:cNvSpPr>
          <p:nvPr>
            <p:ph type="sldNum" sz="quarter" idx="12"/>
          </p:nvPr>
        </p:nvSpPr>
        <p:spPr/>
        <p:txBody>
          <a:bodyPr/>
          <a:lstStyle/>
          <a:p>
            <a:fld id="{97E86FD8-54CA-47D2-8714-48946152DD07}" type="slidenum">
              <a:rPr lang="nl-NL" smtClean="0"/>
              <a:t>‹nr.›</a:t>
            </a:fld>
            <a:endParaRPr lang="nl-NL"/>
          </a:p>
        </p:txBody>
      </p:sp>
    </p:spTree>
    <p:extLst>
      <p:ext uri="{BB962C8B-B14F-4D97-AF65-F5344CB8AC3E}">
        <p14:creationId xmlns:p14="http://schemas.microsoft.com/office/powerpoint/2010/main" val="2669362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52AAAE3-39B4-7274-F2EB-19EE66118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3B738E2-899D-71FB-E717-0F217E9232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7FC5198-226C-104D-12F1-CAAD86557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93CE3-9EBF-4165-BE8F-AF5367761398}" type="datetimeFigureOut">
              <a:rPr lang="nl-NL" smtClean="0"/>
              <a:t>18-10-2022</a:t>
            </a:fld>
            <a:endParaRPr lang="nl-NL"/>
          </a:p>
        </p:txBody>
      </p:sp>
      <p:sp>
        <p:nvSpPr>
          <p:cNvPr id="5" name="Tijdelijke aanduiding voor voettekst 4">
            <a:extLst>
              <a:ext uri="{FF2B5EF4-FFF2-40B4-BE49-F238E27FC236}">
                <a16:creationId xmlns:a16="http://schemas.microsoft.com/office/drawing/2014/main" id="{FF6625CA-301E-A929-360C-8B82D718D2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9BA3B2A-567B-E0DF-4578-0B6E3218E7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86FD8-54CA-47D2-8714-48946152DD07}" type="slidenum">
              <a:rPr lang="nl-NL" smtClean="0"/>
              <a:t>‹nr.›</a:t>
            </a:fld>
            <a:endParaRPr lang="nl-NL"/>
          </a:p>
        </p:txBody>
      </p:sp>
    </p:spTree>
    <p:extLst>
      <p:ext uri="{BB962C8B-B14F-4D97-AF65-F5344CB8AC3E}">
        <p14:creationId xmlns:p14="http://schemas.microsoft.com/office/powerpoint/2010/main" val="3503073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Afbeelding 6" descr="habion-beeldmerk-tab.png">
            <a:extLst>
              <a:ext uri="{FF2B5EF4-FFF2-40B4-BE49-F238E27FC236}">
                <a16:creationId xmlns:a16="http://schemas.microsoft.com/office/drawing/2014/main" id="{D5D10D2E-9B3A-4B50-9FC7-BBE428AF2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0"/>
            <a:ext cx="12731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544443"/>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457200" rtl="0" eaLnBrk="0" fontAlgn="base" hangingPunct="0">
        <a:spcBef>
          <a:spcPct val="0"/>
        </a:spcBef>
        <a:spcAft>
          <a:spcPct val="0"/>
        </a:spcAft>
        <a:defRPr sz="4200" b="1" kern="1200">
          <a:solidFill>
            <a:srgbClr val="221A37"/>
          </a:solidFill>
          <a:latin typeface="Arial"/>
          <a:ea typeface="+mj-ea"/>
          <a:cs typeface="Arial"/>
        </a:defRPr>
      </a:lvl1pPr>
      <a:lvl2pPr algn="l" defTabSz="457200" rtl="0" eaLnBrk="0" fontAlgn="base" hangingPunct="0">
        <a:spcBef>
          <a:spcPct val="0"/>
        </a:spcBef>
        <a:spcAft>
          <a:spcPct val="0"/>
        </a:spcAft>
        <a:defRPr sz="4200" b="1">
          <a:solidFill>
            <a:srgbClr val="221A37"/>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4200" b="1">
          <a:solidFill>
            <a:srgbClr val="221A37"/>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4200" b="1">
          <a:solidFill>
            <a:srgbClr val="221A37"/>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4200" b="1">
          <a:solidFill>
            <a:srgbClr val="221A37"/>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4200" b="1">
          <a:solidFill>
            <a:srgbClr val="221A37"/>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4200" b="1">
          <a:solidFill>
            <a:srgbClr val="221A37"/>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4200" b="1">
          <a:solidFill>
            <a:srgbClr val="221A37"/>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4200" b="1">
          <a:solidFill>
            <a:srgbClr val="221A37"/>
          </a:solidFill>
          <a:latin typeface="Arial" panose="020B0604020202020204" pitchFamily="34" charset="0"/>
          <a:cs typeface="Arial" panose="020B0604020202020204" pitchFamily="34" charset="0"/>
        </a:defRPr>
      </a:lvl9pPr>
    </p:titleStyle>
    <p:bodyStyle>
      <a:lvl1pPr algn="dist" defTabSz="457200" rtl="0" eaLnBrk="0" fontAlgn="base" hangingPunct="0">
        <a:spcBef>
          <a:spcPct val="20000"/>
        </a:spcBef>
        <a:spcAft>
          <a:spcPct val="0"/>
        </a:spcAft>
        <a:defRPr sz="2400" kern="1200">
          <a:solidFill>
            <a:srgbClr val="1A1329"/>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panose="020B0604020202020204" pitchFamily="34"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EB62D49B-11F6-435C-B577-DFB7CBA5B28B}"/>
              </a:ext>
            </a:extLst>
          </p:cNvPr>
          <p:cNvSpPr>
            <a:spLocks noGrp="1" noChangeArrowheads="1"/>
          </p:cNvSpPr>
          <p:nvPr>
            <p:ph type="title"/>
          </p:nvPr>
        </p:nvSpPr>
        <p:spPr bwMode="auto">
          <a:xfrm>
            <a:off x="742950" y="274638"/>
            <a:ext cx="107537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Titelstijl van model bewerken</a:t>
            </a:r>
          </a:p>
        </p:txBody>
      </p:sp>
      <p:pic>
        <p:nvPicPr>
          <p:cNvPr id="2051" name="Afbeelding 8" descr="habion-beeldmerk.png">
            <a:extLst>
              <a:ext uri="{FF2B5EF4-FFF2-40B4-BE49-F238E27FC236}">
                <a16:creationId xmlns:a16="http://schemas.microsoft.com/office/drawing/2014/main" id="{12358DB2-96F0-44BD-8236-2F7A6B8A00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138" y="6381750"/>
            <a:ext cx="14890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9" descr="line.jpg">
            <a:extLst>
              <a:ext uri="{FF2B5EF4-FFF2-40B4-BE49-F238E27FC236}">
                <a16:creationId xmlns:a16="http://schemas.microsoft.com/office/drawing/2014/main" id="{F82B52A1-398D-4D7C-A629-D9FDA8D8CD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538" y="6237288"/>
            <a:ext cx="10702925"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jdelijke aanduiding voor dianummer 12">
            <a:extLst>
              <a:ext uri="{FF2B5EF4-FFF2-40B4-BE49-F238E27FC236}">
                <a16:creationId xmlns:a16="http://schemas.microsoft.com/office/drawing/2014/main" id="{AA443058-AAF0-42A8-ABB2-2D5DEF6E2486}"/>
              </a:ext>
            </a:extLst>
          </p:cNvPr>
          <p:cNvSpPr>
            <a:spLocks noGrp="1"/>
          </p:cNvSpPr>
          <p:nvPr>
            <p:ph type="sldNum" sz="quarter" idx="4"/>
          </p:nvPr>
        </p:nvSpPr>
        <p:spPr>
          <a:xfrm>
            <a:off x="8737600" y="6356350"/>
            <a:ext cx="2735263" cy="365125"/>
          </a:xfrm>
          <a:prstGeom prst="rect">
            <a:avLst/>
          </a:prstGeom>
        </p:spPr>
        <p:txBody>
          <a:bodyPr vert="horz" lIns="91440" tIns="45720" rIns="0" bIns="45720" rtlCol="0" anchor="ctr"/>
          <a:lstStyle>
            <a:lvl1pPr algn="r" eaLnBrk="1" hangingPunct="1">
              <a:defRPr sz="1500" baseline="0">
                <a:solidFill>
                  <a:schemeClr val="accent1"/>
                </a:solidFill>
                <a:latin typeface="Arial" charset="0"/>
              </a:defRPr>
            </a:lvl1pPr>
          </a:lstStyle>
          <a:p>
            <a:pPr>
              <a:defRPr/>
            </a:pPr>
            <a:fld id="{C2237F75-9A1A-4E58-80C8-EEB35D23C382}" type="slidenum">
              <a:rPr lang="nl-NL"/>
              <a:pPr>
                <a:defRPr/>
              </a:pPr>
              <a:t>‹nr.›</a:t>
            </a:fld>
            <a:endParaRPr lang="nl-NL" dirty="0"/>
          </a:p>
        </p:txBody>
      </p:sp>
      <p:sp>
        <p:nvSpPr>
          <p:cNvPr id="6" name="Rechthoek 5">
            <a:extLst>
              <a:ext uri="{FF2B5EF4-FFF2-40B4-BE49-F238E27FC236}">
                <a16:creationId xmlns:a16="http://schemas.microsoft.com/office/drawing/2014/main" id="{895A93B3-753F-4763-B982-446BCD822D74}"/>
              </a:ext>
            </a:extLst>
          </p:cNvPr>
          <p:cNvSpPr/>
          <p:nvPr userDrawn="1"/>
        </p:nvSpPr>
        <p:spPr>
          <a:xfrm>
            <a:off x="12390438" y="-19050"/>
            <a:ext cx="977900" cy="6877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solidFill>
                <a:srgbClr val="00B2DD"/>
              </a:solidFill>
            </a:endParaRPr>
          </a:p>
        </p:txBody>
      </p:sp>
      <p:sp>
        <p:nvSpPr>
          <p:cNvPr id="7" name="Rechthoek 6">
            <a:extLst>
              <a:ext uri="{FF2B5EF4-FFF2-40B4-BE49-F238E27FC236}">
                <a16:creationId xmlns:a16="http://schemas.microsoft.com/office/drawing/2014/main" id="{E1340237-FE86-4D47-A47F-EBC19E5EF408}"/>
              </a:ext>
            </a:extLst>
          </p:cNvPr>
          <p:cNvSpPr/>
          <p:nvPr userDrawn="1"/>
        </p:nvSpPr>
        <p:spPr>
          <a:xfrm>
            <a:off x="12446000" y="552450"/>
            <a:ext cx="863600" cy="3603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r>
              <a:rPr lang="nl-NL" sz="1000" baseline="0" dirty="0">
                <a:solidFill>
                  <a:schemeClr val="bg1"/>
                </a:solidFill>
              </a:rPr>
              <a:t>Blauw</a:t>
            </a:r>
          </a:p>
        </p:txBody>
      </p:sp>
      <p:sp>
        <p:nvSpPr>
          <p:cNvPr id="8" name="Rechthoek 7">
            <a:extLst>
              <a:ext uri="{FF2B5EF4-FFF2-40B4-BE49-F238E27FC236}">
                <a16:creationId xmlns:a16="http://schemas.microsoft.com/office/drawing/2014/main" id="{CF9EF17D-D6A1-4499-94F5-9B3105F45635}"/>
              </a:ext>
            </a:extLst>
          </p:cNvPr>
          <p:cNvSpPr/>
          <p:nvPr userDrawn="1"/>
        </p:nvSpPr>
        <p:spPr>
          <a:xfrm>
            <a:off x="12446000" y="912813"/>
            <a:ext cx="863600" cy="36036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solidFill>
                <a:srgbClr val="00B2DD"/>
              </a:solidFill>
            </a:endParaRPr>
          </a:p>
        </p:txBody>
      </p:sp>
      <p:sp>
        <p:nvSpPr>
          <p:cNvPr id="11" name="Rechthoek 10">
            <a:extLst>
              <a:ext uri="{FF2B5EF4-FFF2-40B4-BE49-F238E27FC236}">
                <a16:creationId xmlns:a16="http://schemas.microsoft.com/office/drawing/2014/main" id="{8D587F2E-686E-4899-83F2-0115A5485A73}"/>
              </a:ext>
            </a:extLst>
          </p:cNvPr>
          <p:cNvSpPr/>
          <p:nvPr userDrawn="1"/>
        </p:nvSpPr>
        <p:spPr>
          <a:xfrm>
            <a:off x="12446000" y="1268413"/>
            <a:ext cx="863600" cy="360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p>
        </p:txBody>
      </p:sp>
      <p:sp>
        <p:nvSpPr>
          <p:cNvPr id="12" name="Rechthoek 11">
            <a:extLst>
              <a:ext uri="{FF2B5EF4-FFF2-40B4-BE49-F238E27FC236}">
                <a16:creationId xmlns:a16="http://schemas.microsoft.com/office/drawing/2014/main" id="{3803D647-103B-4AD7-9330-E789987B6256}"/>
              </a:ext>
            </a:extLst>
          </p:cNvPr>
          <p:cNvSpPr/>
          <p:nvPr userDrawn="1"/>
        </p:nvSpPr>
        <p:spPr>
          <a:xfrm>
            <a:off x="12444413" y="1811338"/>
            <a:ext cx="865187" cy="360362"/>
          </a:xfrm>
          <a:prstGeom prst="rect">
            <a:avLst/>
          </a:prstGeom>
          <a:solidFill>
            <a:srgbClr val="D44D1F"/>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r>
              <a:rPr lang="nl-NL" sz="1000" baseline="0" dirty="0">
                <a:solidFill>
                  <a:schemeClr val="bg1"/>
                </a:solidFill>
              </a:rPr>
              <a:t>Oranje</a:t>
            </a:r>
          </a:p>
        </p:txBody>
      </p:sp>
      <p:sp>
        <p:nvSpPr>
          <p:cNvPr id="14" name="Rechthoek 13">
            <a:extLst>
              <a:ext uri="{FF2B5EF4-FFF2-40B4-BE49-F238E27FC236}">
                <a16:creationId xmlns:a16="http://schemas.microsoft.com/office/drawing/2014/main" id="{D1BAC959-EB0C-41CE-9EBA-E339540034F4}"/>
              </a:ext>
            </a:extLst>
          </p:cNvPr>
          <p:cNvSpPr/>
          <p:nvPr userDrawn="1"/>
        </p:nvSpPr>
        <p:spPr>
          <a:xfrm>
            <a:off x="12444413" y="2166938"/>
            <a:ext cx="865187" cy="360362"/>
          </a:xfrm>
          <a:prstGeom prst="rect">
            <a:avLst/>
          </a:prstGeom>
          <a:solidFill>
            <a:srgbClr val="F294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solidFill>
                <a:srgbClr val="00B2DD"/>
              </a:solidFill>
            </a:endParaRPr>
          </a:p>
        </p:txBody>
      </p:sp>
      <p:sp>
        <p:nvSpPr>
          <p:cNvPr id="15" name="Rechthoek 14">
            <a:extLst>
              <a:ext uri="{FF2B5EF4-FFF2-40B4-BE49-F238E27FC236}">
                <a16:creationId xmlns:a16="http://schemas.microsoft.com/office/drawing/2014/main" id="{2D3FCA2B-52A5-40F2-8101-86FD5E61E81C}"/>
              </a:ext>
            </a:extLst>
          </p:cNvPr>
          <p:cNvSpPr/>
          <p:nvPr userDrawn="1"/>
        </p:nvSpPr>
        <p:spPr>
          <a:xfrm>
            <a:off x="12444413" y="2524125"/>
            <a:ext cx="865187" cy="358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p>
        </p:txBody>
      </p:sp>
      <p:sp>
        <p:nvSpPr>
          <p:cNvPr id="16" name="Rechthoek 15">
            <a:extLst>
              <a:ext uri="{FF2B5EF4-FFF2-40B4-BE49-F238E27FC236}">
                <a16:creationId xmlns:a16="http://schemas.microsoft.com/office/drawing/2014/main" id="{DB43CB2E-E791-4342-A78D-4573BBC45C9D}"/>
              </a:ext>
            </a:extLst>
          </p:cNvPr>
          <p:cNvSpPr/>
          <p:nvPr userDrawn="1"/>
        </p:nvSpPr>
        <p:spPr>
          <a:xfrm>
            <a:off x="12444413" y="3054350"/>
            <a:ext cx="865187" cy="358775"/>
          </a:xfrm>
          <a:prstGeom prst="rect">
            <a:avLst/>
          </a:prstGeom>
          <a:solidFill>
            <a:srgbClr val="099D7B"/>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r>
              <a:rPr lang="nl-NL" sz="1000" baseline="0" dirty="0">
                <a:solidFill>
                  <a:schemeClr val="bg1"/>
                </a:solidFill>
              </a:rPr>
              <a:t>Groen</a:t>
            </a:r>
          </a:p>
        </p:txBody>
      </p:sp>
      <p:sp>
        <p:nvSpPr>
          <p:cNvPr id="17" name="Rechthoek 16">
            <a:extLst>
              <a:ext uri="{FF2B5EF4-FFF2-40B4-BE49-F238E27FC236}">
                <a16:creationId xmlns:a16="http://schemas.microsoft.com/office/drawing/2014/main" id="{BBC68F84-5035-495D-8D65-CE96651133FC}"/>
              </a:ext>
            </a:extLst>
          </p:cNvPr>
          <p:cNvSpPr/>
          <p:nvPr userDrawn="1"/>
        </p:nvSpPr>
        <p:spPr>
          <a:xfrm>
            <a:off x="12444413" y="3413125"/>
            <a:ext cx="865187" cy="3603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solidFill>
                <a:srgbClr val="00B2DD"/>
              </a:solidFill>
            </a:endParaRPr>
          </a:p>
        </p:txBody>
      </p:sp>
      <p:sp>
        <p:nvSpPr>
          <p:cNvPr id="18" name="Rechthoek 17">
            <a:extLst>
              <a:ext uri="{FF2B5EF4-FFF2-40B4-BE49-F238E27FC236}">
                <a16:creationId xmlns:a16="http://schemas.microsoft.com/office/drawing/2014/main" id="{7F6F78C4-4D05-4FB7-9D26-4962FCD63152}"/>
              </a:ext>
            </a:extLst>
          </p:cNvPr>
          <p:cNvSpPr/>
          <p:nvPr userDrawn="1"/>
        </p:nvSpPr>
        <p:spPr>
          <a:xfrm>
            <a:off x="12444413" y="3773488"/>
            <a:ext cx="865187" cy="3603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p>
        </p:txBody>
      </p:sp>
      <p:sp>
        <p:nvSpPr>
          <p:cNvPr id="19" name="Rechthoek 18">
            <a:extLst>
              <a:ext uri="{FF2B5EF4-FFF2-40B4-BE49-F238E27FC236}">
                <a16:creationId xmlns:a16="http://schemas.microsoft.com/office/drawing/2014/main" id="{349A536C-2898-49CA-8EF2-B3427A4C3095}"/>
              </a:ext>
            </a:extLst>
          </p:cNvPr>
          <p:cNvSpPr/>
          <p:nvPr userDrawn="1"/>
        </p:nvSpPr>
        <p:spPr>
          <a:xfrm>
            <a:off x="12444413" y="4322763"/>
            <a:ext cx="863600" cy="360362"/>
          </a:xfrm>
          <a:prstGeom prst="rect">
            <a:avLst/>
          </a:prstGeom>
          <a:solidFill>
            <a:srgbClr val="931965"/>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r>
              <a:rPr lang="nl-NL" sz="1000" baseline="0" dirty="0">
                <a:solidFill>
                  <a:schemeClr val="bg1"/>
                </a:solidFill>
              </a:rPr>
              <a:t>Violet</a:t>
            </a:r>
          </a:p>
        </p:txBody>
      </p:sp>
      <p:sp>
        <p:nvSpPr>
          <p:cNvPr id="20" name="Rechthoek 19">
            <a:extLst>
              <a:ext uri="{FF2B5EF4-FFF2-40B4-BE49-F238E27FC236}">
                <a16:creationId xmlns:a16="http://schemas.microsoft.com/office/drawing/2014/main" id="{D0962080-3FC6-407E-8263-72DA78FDAF5E}"/>
              </a:ext>
            </a:extLst>
          </p:cNvPr>
          <p:cNvSpPr/>
          <p:nvPr userDrawn="1"/>
        </p:nvSpPr>
        <p:spPr>
          <a:xfrm>
            <a:off x="12444413" y="4678363"/>
            <a:ext cx="863600" cy="360362"/>
          </a:xfrm>
          <a:prstGeom prst="rect">
            <a:avLst/>
          </a:prstGeom>
          <a:solidFill>
            <a:srgbClr val="DA21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solidFill>
                <a:srgbClr val="00B2DD"/>
              </a:solidFill>
            </a:endParaRPr>
          </a:p>
        </p:txBody>
      </p:sp>
      <p:sp>
        <p:nvSpPr>
          <p:cNvPr id="21" name="Rechthoek 20">
            <a:extLst>
              <a:ext uri="{FF2B5EF4-FFF2-40B4-BE49-F238E27FC236}">
                <a16:creationId xmlns:a16="http://schemas.microsoft.com/office/drawing/2014/main" id="{7E376C0D-A599-47B3-B6E5-F8258173D964}"/>
              </a:ext>
            </a:extLst>
          </p:cNvPr>
          <p:cNvSpPr/>
          <p:nvPr userDrawn="1"/>
        </p:nvSpPr>
        <p:spPr>
          <a:xfrm>
            <a:off x="12444413" y="5043488"/>
            <a:ext cx="863600" cy="358775"/>
          </a:xfrm>
          <a:prstGeom prst="rect">
            <a:avLst/>
          </a:prstGeom>
          <a:solidFill>
            <a:srgbClr val="F19AB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p>
        </p:txBody>
      </p:sp>
      <p:sp>
        <p:nvSpPr>
          <p:cNvPr id="22" name="Rechthoek 21">
            <a:extLst>
              <a:ext uri="{FF2B5EF4-FFF2-40B4-BE49-F238E27FC236}">
                <a16:creationId xmlns:a16="http://schemas.microsoft.com/office/drawing/2014/main" id="{F9AF4A12-EA87-4957-9A7D-4FAD24B9B4D3}"/>
              </a:ext>
            </a:extLst>
          </p:cNvPr>
          <p:cNvSpPr/>
          <p:nvPr userDrawn="1"/>
        </p:nvSpPr>
        <p:spPr>
          <a:xfrm>
            <a:off x="12439650" y="5599113"/>
            <a:ext cx="863600" cy="360362"/>
          </a:xfrm>
          <a:prstGeom prst="rect">
            <a:avLst/>
          </a:prstGeom>
          <a:solidFill>
            <a:srgbClr val="242447"/>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hangingPunct="1">
              <a:defRPr/>
            </a:pPr>
            <a:r>
              <a:rPr lang="nl-NL" sz="1000" baseline="0" dirty="0">
                <a:solidFill>
                  <a:schemeClr val="bg1"/>
                </a:solidFill>
              </a:rPr>
              <a:t>Paars</a:t>
            </a:r>
          </a:p>
        </p:txBody>
      </p:sp>
      <p:sp>
        <p:nvSpPr>
          <p:cNvPr id="23" name="Rechthoek 22">
            <a:extLst>
              <a:ext uri="{FF2B5EF4-FFF2-40B4-BE49-F238E27FC236}">
                <a16:creationId xmlns:a16="http://schemas.microsoft.com/office/drawing/2014/main" id="{173F70F0-254C-44A5-8661-21AB1072F04A}"/>
              </a:ext>
            </a:extLst>
          </p:cNvPr>
          <p:cNvSpPr/>
          <p:nvPr userDrawn="1"/>
        </p:nvSpPr>
        <p:spPr>
          <a:xfrm>
            <a:off x="12439650" y="5962650"/>
            <a:ext cx="863600" cy="388938"/>
          </a:xfrm>
          <a:prstGeom prst="rect">
            <a:avLst/>
          </a:prstGeom>
          <a:solidFill>
            <a:srgbClr val="E2DBD2"/>
          </a:solidFill>
          <a:ln>
            <a:noFill/>
          </a:ln>
          <a:effectLst/>
        </p:spPr>
        <p:style>
          <a:lnRef idx="1">
            <a:schemeClr val="accent1"/>
          </a:lnRef>
          <a:fillRef idx="3">
            <a:schemeClr val="accent1"/>
          </a:fillRef>
          <a:effectRef idx="2">
            <a:schemeClr val="accent1"/>
          </a:effectRef>
          <a:fontRef idx="minor">
            <a:schemeClr val="lt1"/>
          </a:fontRef>
        </p:style>
        <p:txBody>
          <a:bodyPr rIns="0"/>
          <a:lstStyle/>
          <a:p>
            <a:pPr eaLnBrk="1" hangingPunct="1">
              <a:defRPr/>
            </a:pPr>
            <a:r>
              <a:rPr lang="nl-NL" sz="1000" baseline="0" dirty="0">
                <a:solidFill>
                  <a:srgbClr val="1D173A"/>
                </a:solidFill>
              </a:rPr>
              <a:t>Warm grijs</a:t>
            </a:r>
          </a:p>
        </p:txBody>
      </p:sp>
      <p:sp>
        <p:nvSpPr>
          <p:cNvPr id="24" name="Rechthoek 23">
            <a:extLst>
              <a:ext uri="{FF2B5EF4-FFF2-40B4-BE49-F238E27FC236}">
                <a16:creationId xmlns:a16="http://schemas.microsoft.com/office/drawing/2014/main" id="{A435B56E-2ACD-4D62-9239-0B00B4EA41D8}"/>
              </a:ext>
            </a:extLst>
          </p:cNvPr>
          <p:cNvSpPr/>
          <p:nvPr userDrawn="1"/>
        </p:nvSpPr>
        <p:spPr>
          <a:xfrm>
            <a:off x="12439650" y="6326188"/>
            <a:ext cx="863600" cy="360362"/>
          </a:xfrm>
          <a:prstGeom prst="rect">
            <a:avLst/>
          </a:prstGeom>
          <a:solidFill>
            <a:srgbClr val="EFEE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nl-NL" baseline="0" dirty="0"/>
          </a:p>
        </p:txBody>
      </p:sp>
      <p:sp>
        <p:nvSpPr>
          <p:cNvPr id="2070" name="Tekstvak 2">
            <a:extLst>
              <a:ext uri="{FF2B5EF4-FFF2-40B4-BE49-F238E27FC236}">
                <a16:creationId xmlns:a16="http://schemas.microsoft.com/office/drawing/2014/main" id="{19EF7A54-76DD-46D4-8731-10959AC0DDEF}"/>
              </a:ext>
            </a:extLst>
          </p:cNvPr>
          <p:cNvSpPr txBox="1">
            <a:spLocks noChangeArrowheads="1"/>
          </p:cNvSpPr>
          <p:nvPr userDrawn="1"/>
        </p:nvSpPr>
        <p:spPr bwMode="auto">
          <a:xfrm>
            <a:off x="12333288" y="-20638"/>
            <a:ext cx="1077912" cy="461963"/>
          </a:xfrm>
          <a:prstGeom prst="rect">
            <a:avLst/>
          </a:prstGeom>
          <a:noFill/>
          <a:ln>
            <a:noFill/>
          </a:ln>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defRPr/>
            </a:pPr>
            <a:r>
              <a:rPr lang="nl-NL" altLang="nl-NL" sz="1200" baseline="0">
                <a:solidFill>
                  <a:srgbClr val="22183D"/>
                </a:solidFill>
              </a:rPr>
              <a:t>Habion</a:t>
            </a:r>
          </a:p>
          <a:p>
            <a:pPr algn="ctr" eaLnBrk="1" hangingPunct="1">
              <a:defRPr/>
            </a:pPr>
            <a:r>
              <a:rPr lang="nl-NL" altLang="nl-NL" sz="1200" baseline="0">
                <a:solidFill>
                  <a:srgbClr val="22183D"/>
                </a:solidFill>
              </a:rPr>
              <a:t>Kleurenpallet</a:t>
            </a:r>
          </a:p>
        </p:txBody>
      </p:sp>
    </p:spTree>
    <p:extLst>
      <p:ext uri="{BB962C8B-B14F-4D97-AF65-F5344CB8AC3E}">
        <p14:creationId xmlns:p14="http://schemas.microsoft.com/office/powerpoint/2010/main" val="421967946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defTabSz="457200" rtl="0" eaLnBrk="0" fontAlgn="base" hangingPunct="0">
        <a:spcBef>
          <a:spcPct val="0"/>
        </a:spcBef>
        <a:spcAft>
          <a:spcPct val="0"/>
        </a:spcAft>
        <a:defRPr sz="3200" b="1" kern="1200">
          <a:solidFill>
            <a:schemeClr val="accent1"/>
          </a:solidFill>
          <a:latin typeface="+mj-lt"/>
          <a:ea typeface="+mj-ea"/>
          <a:cs typeface="+mj-cs"/>
        </a:defRPr>
      </a:lvl1pPr>
      <a:lvl2pPr algn="l" defTabSz="457200" rtl="0" eaLnBrk="0" fontAlgn="base" hangingPunct="0">
        <a:spcBef>
          <a:spcPct val="0"/>
        </a:spcBef>
        <a:spcAft>
          <a:spcPct val="0"/>
        </a:spcAft>
        <a:defRPr sz="3200" b="1">
          <a:solidFill>
            <a:schemeClr val="accent1"/>
          </a:solidFill>
          <a:latin typeface="Arial" panose="020B0604020202020204" pitchFamily="34" charset="0"/>
        </a:defRPr>
      </a:lvl2pPr>
      <a:lvl3pPr algn="l" defTabSz="457200" rtl="0" eaLnBrk="0" fontAlgn="base" hangingPunct="0">
        <a:spcBef>
          <a:spcPct val="0"/>
        </a:spcBef>
        <a:spcAft>
          <a:spcPct val="0"/>
        </a:spcAft>
        <a:defRPr sz="3200" b="1">
          <a:solidFill>
            <a:schemeClr val="accent1"/>
          </a:solidFill>
          <a:latin typeface="Arial" panose="020B0604020202020204" pitchFamily="34" charset="0"/>
        </a:defRPr>
      </a:lvl3pPr>
      <a:lvl4pPr algn="l" defTabSz="457200" rtl="0" eaLnBrk="0" fontAlgn="base" hangingPunct="0">
        <a:spcBef>
          <a:spcPct val="0"/>
        </a:spcBef>
        <a:spcAft>
          <a:spcPct val="0"/>
        </a:spcAft>
        <a:defRPr sz="3200" b="1">
          <a:solidFill>
            <a:schemeClr val="accent1"/>
          </a:solidFill>
          <a:latin typeface="Arial" panose="020B0604020202020204" pitchFamily="34" charset="0"/>
        </a:defRPr>
      </a:lvl4pPr>
      <a:lvl5pPr algn="l" defTabSz="457200" rtl="0" eaLnBrk="0" fontAlgn="base" hangingPunct="0">
        <a:spcBef>
          <a:spcPct val="0"/>
        </a:spcBef>
        <a:spcAft>
          <a:spcPct val="0"/>
        </a:spcAft>
        <a:defRPr sz="3200" b="1">
          <a:solidFill>
            <a:schemeClr val="accent1"/>
          </a:solidFill>
          <a:latin typeface="Arial" panose="020B0604020202020204" pitchFamily="34" charset="0"/>
        </a:defRPr>
      </a:lvl5pPr>
      <a:lvl6pPr marL="457200" algn="l" defTabSz="457200" rtl="0" fontAlgn="base">
        <a:spcBef>
          <a:spcPct val="0"/>
        </a:spcBef>
        <a:spcAft>
          <a:spcPct val="0"/>
        </a:spcAft>
        <a:defRPr sz="3200" b="1">
          <a:solidFill>
            <a:schemeClr val="accent1"/>
          </a:solidFill>
          <a:latin typeface="Arial" panose="020B0604020202020204" pitchFamily="34" charset="0"/>
        </a:defRPr>
      </a:lvl6pPr>
      <a:lvl7pPr marL="914400" algn="l" defTabSz="457200" rtl="0" fontAlgn="base">
        <a:spcBef>
          <a:spcPct val="0"/>
        </a:spcBef>
        <a:spcAft>
          <a:spcPct val="0"/>
        </a:spcAft>
        <a:defRPr sz="3200" b="1">
          <a:solidFill>
            <a:schemeClr val="accent1"/>
          </a:solidFill>
          <a:latin typeface="Arial" panose="020B0604020202020204" pitchFamily="34" charset="0"/>
        </a:defRPr>
      </a:lvl7pPr>
      <a:lvl8pPr marL="1371600" algn="l" defTabSz="457200" rtl="0" fontAlgn="base">
        <a:spcBef>
          <a:spcPct val="0"/>
        </a:spcBef>
        <a:spcAft>
          <a:spcPct val="0"/>
        </a:spcAft>
        <a:defRPr sz="3200" b="1">
          <a:solidFill>
            <a:schemeClr val="accent1"/>
          </a:solidFill>
          <a:latin typeface="Arial" panose="020B0604020202020204" pitchFamily="34" charset="0"/>
        </a:defRPr>
      </a:lvl8pPr>
      <a:lvl9pPr marL="1828800" algn="l" defTabSz="457200" rtl="0" fontAlgn="base">
        <a:spcBef>
          <a:spcPct val="0"/>
        </a:spcBef>
        <a:spcAft>
          <a:spcPct val="0"/>
        </a:spcAft>
        <a:defRPr sz="3200" b="1">
          <a:solidFill>
            <a:schemeClr val="accent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customXml" Target="../ink/ink6.xml"/><Relationship Id="rId2" Type="http://schemas.openxmlformats.org/officeDocument/2006/relationships/customXml" Target="../ink/ink1.xml"/><Relationship Id="rId16"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customXml" Target="../ink/ink3.xm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NULL"/><Relationship Id="rId14" Type="http://schemas.openxmlformats.org/officeDocument/2006/relationships/customXml" Target="../ink/ink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20.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hyperlink" Target="https://aedes.nl/ouderenhuisvesting/ouderenhuisvesting" TargetMode="External"/><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255617" cy="4270142"/>
          </a:xfrm>
          <a:prstGeom prst="rect">
            <a:avLst/>
          </a:prstGeom>
          <a:solidFill>
            <a:srgbClr val="595959">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E662752F-4001-C8EF-5058-AAE28AFF5674}"/>
              </a:ext>
            </a:extLst>
          </p:cNvPr>
          <p:cNvSpPr>
            <a:spLocks noGrp="1"/>
          </p:cNvSpPr>
          <p:nvPr>
            <p:ph type="ctrTitle"/>
          </p:nvPr>
        </p:nvSpPr>
        <p:spPr>
          <a:xfrm>
            <a:off x="1004936" y="846460"/>
            <a:ext cx="3213980" cy="3439821"/>
          </a:xfrm>
        </p:spPr>
        <p:txBody>
          <a:bodyPr anchor="ctr">
            <a:normAutofit/>
          </a:bodyPr>
          <a:lstStyle/>
          <a:p>
            <a:r>
              <a:rPr lang="nl-NL" sz="5400" dirty="0">
                <a:solidFill>
                  <a:schemeClr val="accent2"/>
                </a:solidFill>
                <a:latin typeface="Arial" panose="020B0604020202020204" pitchFamily="34" charset="0"/>
                <a:cs typeface="Arial" panose="020B0604020202020204" pitchFamily="34" charset="0"/>
              </a:rPr>
              <a:t>Van harte welkom!</a:t>
            </a:r>
            <a:br>
              <a:rPr lang="nl-NL" sz="5400" dirty="0">
                <a:solidFill>
                  <a:srgbClr val="FFFFFF"/>
                </a:solidFill>
              </a:rPr>
            </a:br>
            <a:endParaRPr lang="nl-NL" sz="5400" dirty="0">
              <a:solidFill>
                <a:srgbClr val="FFFFFF"/>
              </a:solidFill>
            </a:endParaRPr>
          </a:p>
        </p:txBody>
      </p:sp>
      <p:sp>
        <p:nvSpPr>
          <p:cNvPr id="51" name="Rectangle 50">
            <a:extLst>
              <a:ext uri="{FF2B5EF4-FFF2-40B4-BE49-F238E27FC236}">
                <a16:creationId xmlns:a16="http://schemas.microsoft.com/office/drawing/2014/main" id="{0B0F9350-0196-4FCC-99FA-AA2E2F9D9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896" y="448056"/>
            <a:ext cx="3337560" cy="2057400"/>
          </a:xfrm>
          <a:prstGeom prst="rect">
            <a:avLst/>
          </a:prstGeom>
          <a:solidFill>
            <a:srgbClr val="A7AA4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BCD6F459-533C-4A79-804B-013B6FE3A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5048" y="448056"/>
            <a:ext cx="3337560" cy="2057400"/>
          </a:xfrm>
          <a:prstGeom prst="rect">
            <a:avLst/>
          </a:prstGeom>
          <a:solidFill>
            <a:srgbClr val="A7AA4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5BAFC9D5-8801-41D9-9826-AA651B726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896" y="2660904"/>
            <a:ext cx="3337560" cy="2057400"/>
          </a:xfrm>
          <a:prstGeom prst="rect">
            <a:avLst/>
          </a:prstGeom>
          <a:solidFill>
            <a:srgbClr val="A7AA4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41F6DDB-5C5A-42DA-A72A-298A89EE6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5048" y="2660904"/>
            <a:ext cx="3337560" cy="2057400"/>
          </a:xfrm>
          <a:prstGeom prst="rect">
            <a:avLst/>
          </a:prstGeom>
          <a:solidFill>
            <a:srgbClr val="A7AA4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873293"/>
            <a:ext cx="7766579" cy="1525789"/>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ndertitel 2">
            <a:extLst>
              <a:ext uri="{FF2B5EF4-FFF2-40B4-BE49-F238E27FC236}">
                <a16:creationId xmlns:a16="http://schemas.microsoft.com/office/drawing/2014/main" id="{772B29C0-95F2-63A6-58B5-AA9C8803A534}"/>
              </a:ext>
            </a:extLst>
          </p:cNvPr>
          <p:cNvSpPr>
            <a:spLocks noGrp="1"/>
          </p:cNvSpPr>
          <p:nvPr>
            <p:ph type="subTitle" idx="1"/>
          </p:nvPr>
        </p:nvSpPr>
        <p:spPr>
          <a:xfrm>
            <a:off x="1005841" y="5086680"/>
            <a:ext cx="6822544" cy="1099014"/>
          </a:xfrm>
        </p:spPr>
        <p:txBody>
          <a:bodyPr anchor="ctr">
            <a:normAutofit/>
          </a:bodyPr>
          <a:lstStyle/>
          <a:p>
            <a:pPr algn="l"/>
            <a:r>
              <a:rPr lang="nl-NL" sz="3200" b="1" dirty="0">
                <a:solidFill>
                  <a:srgbClr val="1B1B1B"/>
                </a:solidFill>
                <a:latin typeface="Arial" panose="020B0604020202020204" pitchFamily="34" charset="0"/>
                <a:cs typeface="Arial" panose="020B0604020202020204" pitchFamily="34" charset="0"/>
              </a:rPr>
              <a:t>	Ouderen &amp; Wonen</a:t>
            </a:r>
            <a:br>
              <a:rPr lang="nl-NL" dirty="0">
                <a:solidFill>
                  <a:srgbClr val="1B1B1B"/>
                </a:solidFill>
                <a:latin typeface="Arial" panose="020B0604020202020204" pitchFamily="34" charset="0"/>
                <a:cs typeface="Arial" panose="020B0604020202020204" pitchFamily="34" charset="0"/>
              </a:rPr>
            </a:br>
            <a:r>
              <a:rPr lang="nl-NL" dirty="0">
                <a:solidFill>
                  <a:srgbClr val="1B1B1B"/>
                </a:solidFill>
                <a:latin typeface="Arial" panose="020B0604020202020204" pitchFamily="34" charset="0"/>
                <a:cs typeface="Arial" panose="020B0604020202020204" pitchFamily="34" charset="0"/>
              </a:rPr>
              <a:t>- Stappenplan Ouderenhuisvesting-</a:t>
            </a:r>
          </a:p>
        </p:txBody>
      </p:sp>
      <p:pic>
        <p:nvPicPr>
          <p:cNvPr id="7" name="Afbeelding 6">
            <a:extLst>
              <a:ext uri="{FF2B5EF4-FFF2-40B4-BE49-F238E27FC236}">
                <a16:creationId xmlns:a16="http://schemas.microsoft.com/office/drawing/2014/main" id="{DF0C9E6D-85ED-1087-598B-C5BF9BEC63BE}"/>
              </a:ext>
            </a:extLst>
          </p:cNvPr>
          <p:cNvPicPr>
            <a:picLocks noChangeAspect="1"/>
          </p:cNvPicPr>
          <p:nvPr/>
        </p:nvPicPr>
        <p:blipFill>
          <a:blip r:embed="rId2"/>
          <a:stretch>
            <a:fillRect/>
          </a:stretch>
        </p:blipFill>
        <p:spPr>
          <a:xfrm>
            <a:off x="4981105" y="740780"/>
            <a:ext cx="3051579" cy="1525789"/>
          </a:xfrm>
          <a:prstGeom prst="rect">
            <a:avLst/>
          </a:prstGeom>
        </p:spPr>
      </p:pic>
      <p:pic>
        <p:nvPicPr>
          <p:cNvPr id="5" name="Afbeelding 4" descr="Afbeelding met tekst, illustratie&#10;&#10;Automatisch gegenereerde beschrijving">
            <a:extLst>
              <a:ext uri="{FF2B5EF4-FFF2-40B4-BE49-F238E27FC236}">
                <a16:creationId xmlns:a16="http://schemas.microsoft.com/office/drawing/2014/main" id="{EAEA7AB4-251D-5505-92BB-97ED097859A9}"/>
              </a:ext>
            </a:extLst>
          </p:cNvPr>
          <p:cNvPicPr>
            <a:picLocks noChangeAspect="1"/>
          </p:cNvPicPr>
          <p:nvPr/>
        </p:nvPicPr>
        <p:blipFill>
          <a:blip r:embed="rId3"/>
          <a:stretch>
            <a:fillRect/>
          </a:stretch>
        </p:blipFill>
        <p:spPr>
          <a:xfrm>
            <a:off x="8570646" y="1180737"/>
            <a:ext cx="2966363" cy="600688"/>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AF558B43-626D-28D4-7AD2-C55E3AC2FB4A}"/>
              </a:ext>
            </a:extLst>
          </p:cNvPr>
          <p:cNvPicPr>
            <a:picLocks noChangeAspect="1"/>
          </p:cNvPicPr>
          <p:nvPr/>
        </p:nvPicPr>
        <p:blipFill>
          <a:blip r:embed="rId4"/>
          <a:stretch>
            <a:fillRect/>
          </a:stretch>
        </p:blipFill>
        <p:spPr>
          <a:xfrm>
            <a:off x="5074425" y="2875189"/>
            <a:ext cx="2958259" cy="1622816"/>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0F317BD1-C4AC-8E50-13B7-1F70758E87B2}"/>
              </a:ext>
            </a:extLst>
          </p:cNvPr>
          <p:cNvPicPr>
            <a:picLocks noChangeAspect="1"/>
          </p:cNvPicPr>
          <p:nvPr/>
        </p:nvPicPr>
        <p:blipFill>
          <a:blip r:embed="rId5"/>
          <a:stretch>
            <a:fillRect/>
          </a:stretch>
        </p:blipFill>
        <p:spPr>
          <a:xfrm>
            <a:off x="8575806" y="3141233"/>
            <a:ext cx="2961203" cy="1096741"/>
          </a:xfrm>
          <a:prstGeom prst="rect">
            <a:avLst/>
          </a:prstGeom>
        </p:spPr>
      </p:pic>
      <p:sp>
        <p:nvSpPr>
          <p:cNvPr id="61" name="Rectangle 60">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4490" y="4873294"/>
            <a:ext cx="3346704" cy="1525788"/>
          </a:xfrm>
          <a:prstGeom prst="rect">
            <a:avLst/>
          </a:prstGeom>
          <a:solidFill>
            <a:srgbClr val="583C35">
              <a:alpha val="95000"/>
            </a:srgbClr>
          </a:solidFill>
          <a:ln w="25400">
            <a:solidFill>
              <a:srgbClr val="583C35">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Afbeelding 7">
            <a:extLst>
              <a:ext uri="{FF2B5EF4-FFF2-40B4-BE49-F238E27FC236}">
                <a16:creationId xmlns:a16="http://schemas.microsoft.com/office/drawing/2014/main" id="{DF3C9D7A-E7FF-F718-8FA0-B127F23CB9FF}"/>
              </a:ext>
            </a:extLst>
          </p:cNvPr>
          <p:cNvPicPr>
            <a:picLocks noChangeAspect="1"/>
          </p:cNvPicPr>
          <p:nvPr/>
        </p:nvPicPr>
        <p:blipFill>
          <a:blip r:embed="rId6"/>
          <a:stretch>
            <a:fillRect/>
          </a:stretch>
        </p:blipFill>
        <p:spPr>
          <a:xfrm>
            <a:off x="8920480" y="4911248"/>
            <a:ext cx="2435755" cy="1532030"/>
          </a:xfrm>
          <a:prstGeom prst="rect">
            <a:avLst/>
          </a:prstGeom>
        </p:spPr>
      </p:pic>
    </p:spTree>
    <p:extLst>
      <p:ext uri="{BB962C8B-B14F-4D97-AF65-F5344CB8AC3E}">
        <p14:creationId xmlns:p14="http://schemas.microsoft.com/office/powerpoint/2010/main" val="772973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a:extLst>
              <a:ext uri="{FF2B5EF4-FFF2-40B4-BE49-F238E27FC236}">
                <a16:creationId xmlns:a16="http://schemas.microsoft.com/office/drawing/2014/main" id="{1A0C377F-0521-7B83-35D1-2E325B363392}"/>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594431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41E64-E421-B092-6CEB-0A425815EFEC}"/>
              </a:ext>
            </a:extLst>
          </p:cNvPr>
          <p:cNvSpPr>
            <a:spLocks noGrp="1"/>
          </p:cNvSpPr>
          <p:nvPr>
            <p:ph type="title"/>
          </p:nvPr>
        </p:nvSpPr>
        <p:spPr/>
        <p:txBody>
          <a:bodyPr/>
          <a:lstStyle/>
          <a:p>
            <a:r>
              <a:rPr lang="nl-NL" dirty="0"/>
              <a:t>Woonwensen (</a:t>
            </a:r>
            <a:r>
              <a:rPr lang="nl-NL" dirty="0" err="1"/>
              <a:t>woOn</a:t>
            </a:r>
            <a:r>
              <a:rPr lang="nl-NL" dirty="0"/>
              <a:t>, 2021)</a:t>
            </a:r>
          </a:p>
        </p:txBody>
      </p:sp>
      <p:pic>
        <p:nvPicPr>
          <p:cNvPr id="3" name="Afbeelding 2">
            <a:extLst>
              <a:ext uri="{FF2B5EF4-FFF2-40B4-BE49-F238E27FC236}">
                <a16:creationId xmlns:a16="http://schemas.microsoft.com/office/drawing/2014/main" id="{BB36E0B7-D4AF-F6FF-76EA-95329BE5E3DC}"/>
              </a:ext>
            </a:extLst>
          </p:cNvPr>
          <p:cNvPicPr>
            <a:picLocks noChangeAspect="1"/>
          </p:cNvPicPr>
          <p:nvPr/>
        </p:nvPicPr>
        <p:blipFill>
          <a:blip r:embed="rId2"/>
          <a:stretch>
            <a:fillRect/>
          </a:stretch>
        </p:blipFill>
        <p:spPr>
          <a:xfrm>
            <a:off x="681281" y="2066129"/>
            <a:ext cx="10504318" cy="4791871"/>
          </a:xfrm>
          <a:prstGeom prst="rect">
            <a:avLst/>
          </a:prstGeom>
        </p:spPr>
      </p:pic>
    </p:spTree>
    <p:extLst>
      <p:ext uri="{BB962C8B-B14F-4D97-AF65-F5344CB8AC3E}">
        <p14:creationId xmlns:p14="http://schemas.microsoft.com/office/powerpoint/2010/main" val="1155317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A6EDCE6-F2E8-14DF-A903-80BA78D1BAA4}"/>
              </a:ext>
            </a:extLst>
          </p:cNvPr>
          <p:cNvSpPr>
            <a:spLocks noGrp="1"/>
          </p:cNvSpPr>
          <p:nvPr>
            <p:ph type="title"/>
          </p:nvPr>
        </p:nvSpPr>
        <p:spPr>
          <a:xfrm>
            <a:off x="838200" y="365125"/>
            <a:ext cx="10515600" cy="447675"/>
          </a:xfrm>
        </p:spPr>
        <p:txBody>
          <a:bodyPr vert="horz" lIns="91440" tIns="45720" rIns="91440" bIns="45720" rtlCol="0" anchor="ctr">
            <a:normAutofit fontScale="90000"/>
          </a:bodyPr>
          <a:lstStyle/>
          <a:p>
            <a:r>
              <a:rPr lang="en-US" sz="4000" dirty="0"/>
              <a:t>15 </a:t>
            </a:r>
            <a:r>
              <a:rPr lang="en-US" sz="4000" dirty="0" err="1"/>
              <a:t>parels</a:t>
            </a:r>
            <a:endParaRPr lang="en-US" sz="4000" dirty="0"/>
          </a:p>
        </p:txBody>
      </p:sp>
      <p:sp>
        <p:nvSpPr>
          <p:cNvPr id="4" name="Tijdelijke aanduiding voor tekst 3">
            <a:extLst>
              <a:ext uri="{FF2B5EF4-FFF2-40B4-BE49-F238E27FC236}">
                <a16:creationId xmlns:a16="http://schemas.microsoft.com/office/drawing/2014/main" id="{AFE0565A-E39C-960D-68C3-FC85B1F5DEFA}"/>
              </a:ext>
            </a:extLst>
          </p:cNvPr>
          <p:cNvSpPr>
            <a:spLocks noGrp="1"/>
          </p:cNvSpPr>
          <p:nvPr>
            <p:ph type="body" sz="half" idx="2"/>
          </p:nvPr>
        </p:nvSpPr>
        <p:spPr>
          <a:xfrm>
            <a:off x="373740" y="1257438"/>
            <a:ext cx="4442334" cy="4951164"/>
          </a:xfrm>
        </p:spPr>
        <p:txBody>
          <a:bodyPr vert="horz" lIns="91440" tIns="45720" rIns="91440" bIns="45720" rtlCol="0">
            <a:normAutofit fontScale="40000" lnSpcReduction="20000"/>
          </a:bodyPr>
          <a:lstStyle/>
          <a:p>
            <a:pPr indent="-228600">
              <a:buFont typeface="Arial" panose="020B0604020202020204" pitchFamily="34" charset="0"/>
              <a:buChar char="•"/>
            </a:pPr>
            <a:r>
              <a:rPr lang="en-US" sz="3800" dirty="0"/>
              <a:t>Hart van Vathorst, Amersfoort (</a:t>
            </a:r>
            <a:r>
              <a:rPr lang="en-US" sz="3800" dirty="0" err="1"/>
              <a:t>samenwerking</a:t>
            </a:r>
            <a:r>
              <a:rPr lang="en-US" sz="3800" dirty="0"/>
              <a:t>)</a:t>
            </a:r>
          </a:p>
          <a:p>
            <a:pPr indent="-228600">
              <a:buFont typeface="Arial" panose="020B0604020202020204" pitchFamily="34" charset="0"/>
              <a:buChar char="•"/>
            </a:pPr>
            <a:r>
              <a:rPr lang="en-US" sz="3800" dirty="0"/>
              <a:t>Austerlitz </a:t>
            </a:r>
            <a:r>
              <a:rPr lang="en-US" sz="3800" dirty="0" err="1"/>
              <a:t>Zorgt</a:t>
            </a:r>
            <a:r>
              <a:rPr lang="en-US" sz="3800" dirty="0"/>
              <a:t>, Austerlitz (</a:t>
            </a:r>
            <a:r>
              <a:rPr lang="en-US" sz="3800" dirty="0" err="1"/>
              <a:t>zorgcoöperatie</a:t>
            </a:r>
            <a:r>
              <a:rPr lang="en-US" sz="3800" dirty="0"/>
              <a:t>)</a:t>
            </a:r>
          </a:p>
          <a:p>
            <a:pPr indent="-228600">
              <a:buFont typeface="Arial" panose="020B0604020202020204" pitchFamily="34" charset="0"/>
              <a:buChar char="•"/>
            </a:pPr>
            <a:r>
              <a:rPr lang="en-US" sz="3800" dirty="0" err="1"/>
              <a:t>Zorgsamenbuurten</a:t>
            </a:r>
            <a:r>
              <a:rPr lang="en-US" sz="3800" dirty="0"/>
              <a:t>, Eindhoven (</a:t>
            </a:r>
            <a:r>
              <a:rPr lang="en-US" sz="3800" dirty="0" err="1"/>
              <a:t>omzien</a:t>
            </a:r>
            <a:r>
              <a:rPr lang="en-US" sz="3800" dirty="0"/>
              <a:t> </a:t>
            </a:r>
            <a:r>
              <a:rPr lang="en-US" sz="3800" dirty="0" err="1"/>
              <a:t>naar</a:t>
            </a:r>
            <a:r>
              <a:rPr lang="en-US" sz="3800" dirty="0"/>
              <a:t> elkaar)</a:t>
            </a:r>
          </a:p>
          <a:p>
            <a:pPr indent="-228600">
              <a:buFont typeface="Arial" panose="020B0604020202020204" pitchFamily="34" charset="0"/>
              <a:buChar char="•"/>
            </a:pPr>
            <a:r>
              <a:rPr lang="en-US" sz="3800" dirty="0"/>
              <a:t>Butterfly Effect, Rosmalen, </a:t>
            </a:r>
            <a:r>
              <a:rPr lang="en-US" sz="3800" dirty="0" err="1"/>
              <a:t>Biezenmortel</a:t>
            </a:r>
            <a:r>
              <a:rPr lang="en-US" sz="3800" dirty="0"/>
              <a:t> (</a:t>
            </a:r>
            <a:r>
              <a:rPr lang="en-US" sz="3800" dirty="0" err="1"/>
              <a:t>zingeving</a:t>
            </a:r>
            <a:r>
              <a:rPr lang="en-US" sz="3800" dirty="0"/>
              <a:t>)</a:t>
            </a:r>
          </a:p>
          <a:p>
            <a:pPr indent="-228600">
              <a:buFont typeface="Arial" panose="020B0604020202020204" pitchFamily="34" charset="0"/>
              <a:buChar char="•"/>
            </a:pPr>
            <a:r>
              <a:rPr lang="en-US" sz="3800" dirty="0" err="1"/>
              <a:t>Woongemeenschap</a:t>
            </a:r>
            <a:r>
              <a:rPr lang="en-US" sz="3800" dirty="0"/>
              <a:t> </a:t>
            </a:r>
            <a:r>
              <a:rPr lang="en-US" sz="3800" dirty="0" err="1"/>
              <a:t>Terwijde</a:t>
            </a:r>
            <a:r>
              <a:rPr lang="en-US" sz="3800" dirty="0"/>
              <a:t>, Utrecht (</a:t>
            </a:r>
            <a:r>
              <a:rPr lang="en-US" sz="3800" dirty="0" err="1"/>
              <a:t>gestippeld</a:t>
            </a:r>
            <a:r>
              <a:rPr lang="en-US" sz="3800" dirty="0"/>
              <a:t>)</a:t>
            </a:r>
          </a:p>
          <a:p>
            <a:pPr indent="-228600">
              <a:buFont typeface="Arial" panose="020B0604020202020204" pitchFamily="34" charset="0"/>
              <a:buChar char="•"/>
            </a:pPr>
            <a:r>
              <a:rPr lang="en-US" sz="3800" dirty="0" err="1"/>
              <a:t>Woonzorgcentrum</a:t>
            </a:r>
            <a:r>
              <a:rPr lang="en-US" sz="3800" dirty="0"/>
              <a:t> </a:t>
            </a:r>
            <a:r>
              <a:rPr lang="en-US" sz="3800" dirty="0" err="1"/>
              <a:t>Borgstede</a:t>
            </a:r>
            <a:r>
              <a:rPr lang="en-US" sz="3800" dirty="0"/>
              <a:t>, </a:t>
            </a:r>
            <a:r>
              <a:rPr lang="en-US" sz="3800" dirty="0" err="1"/>
              <a:t>Vledder</a:t>
            </a:r>
            <a:r>
              <a:rPr lang="en-US" sz="3800" dirty="0"/>
              <a:t> (burgers)</a:t>
            </a:r>
          </a:p>
          <a:p>
            <a:pPr indent="-228600">
              <a:buFont typeface="Arial" panose="020B0604020202020204" pitchFamily="34" charset="0"/>
              <a:buChar char="•"/>
            </a:pPr>
            <a:r>
              <a:rPr lang="en-US" sz="3800" dirty="0" err="1"/>
              <a:t>Zorgerf</a:t>
            </a:r>
            <a:r>
              <a:rPr lang="en-US" sz="3800" dirty="0"/>
              <a:t> Buiten-land, Putten (</a:t>
            </a:r>
            <a:r>
              <a:rPr lang="en-US" sz="3800" dirty="0" err="1"/>
              <a:t>activering</a:t>
            </a:r>
            <a:r>
              <a:rPr lang="en-US" sz="3800" dirty="0"/>
              <a:t>)</a:t>
            </a:r>
          </a:p>
          <a:p>
            <a:pPr indent="-228600">
              <a:buFont typeface="Arial" panose="020B0604020202020204" pitchFamily="34" charset="0"/>
              <a:buChar char="•"/>
            </a:pPr>
            <a:r>
              <a:rPr lang="en-US" sz="3800" dirty="0" err="1"/>
              <a:t>Elderburen</a:t>
            </a:r>
            <a:r>
              <a:rPr lang="en-US" sz="3800" dirty="0"/>
              <a:t>, Arnhem (</a:t>
            </a:r>
            <a:r>
              <a:rPr lang="en-US" sz="3800" dirty="0" err="1"/>
              <a:t>inclusief</a:t>
            </a:r>
            <a:r>
              <a:rPr lang="en-US" sz="3800" dirty="0"/>
              <a:t> </a:t>
            </a:r>
            <a:r>
              <a:rPr lang="en-US" sz="3800" dirty="0" err="1"/>
              <a:t>wonen</a:t>
            </a:r>
            <a:r>
              <a:rPr lang="en-US" sz="3800" dirty="0"/>
              <a:t>)</a:t>
            </a:r>
          </a:p>
          <a:p>
            <a:pPr indent="-228600">
              <a:buFont typeface="Arial" panose="020B0604020202020204" pitchFamily="34" charset="0"/>
              <a:buChar char="•"/>
            </a:pPr>
            <a:r>
              <a:rPr lang="en-US" sz="3800" dirty="0" err="1"/>
              <a:t>Eikpunt</a:t>
            </a:r>
            <a:r>
              <a:rPr lang="en-US" sz="3800" dirty="0"/>
              <a:t>, Lent (</a:t>
            </a:r>
            <a:r>
              <a:rPr lang="en-US" sz="3800" dirty="0" err="1"/>
              <a:t>meergeneratie</a:t>
            </a:r>
            <a:r>
              <a:rPr lang="en-US" sz="3800" dirty="0"/>
              <a:t>)</a:t>
            </a:r>
          </a:p>
          <a:p>
            <a:pPr indent="-228600">
              <a:buFont typeface="Arial" panose="020B0604020202020204" pitchFamily="34" charset="0"/>
              <a:buChar char="•"/>
            </a:pPr>
            <a:r>
              <a:rPr lang="en-US" sz="3800" dirty="0" err="1"/>
              <a:t>Knarrenhof</a:t>
            </a:r>
            <a:r>
              <a:rPr lang="en-US" sz="3800" dirty="0"/>
              <a:t>, divers (</a:t>
            </a:r>
            <a:r>
              <a:rPr lang="en-US" sz="3800" dirty="0" err="1"/>
              <a:t>hofje</a:t>
            </a:r>
            <a:r>
              <a:rPr lang="en-US" sz="3800" dirty="0"/>
              <a:t>)</a:t>
            </a:r>
          </a:p>
          <a:p>
            <a:pPr indent="-228600">
              <a:buFont typeface="Arial" panose="020B0604020202020204" pitchFamily="34" charset="0"/>
              <a:buChar char="•"/>
            </a:pPr>
            <a:r>
              <a:rPr lang="en-US" sz="3800" dirty="0"/>
              <a:t>Buurtwonen (in de </a:t>
            </a:r>
            <a:r>
              <a:rPr lang="en-US" sz="3800" dirty="0" err="1"/>
              <a:t>wijk</a:t>
            </a:r>
            <a:r>
              <a:rPr lang="en-US" sz="3800" dirty="0"/>
              <a:t>, zzp4)</a:t>
            </a:r>
          </a:p>
          <a:p>
            <a:pPr indent="-228600">
              <a:buFont typeface="Arial" panose="020B0604020202020204" pitchFamily="34" charset="0"/>
              <a:buChar char="•"/>
            </a:pPr>
            <a:r>
              <a:rPr lang="en-US" sz="3800" dirty="0" err="1"/>
              <a:t>Voorzorgcirkel</a:t>
            </a:r>
            <a:r>
              <a:rPr lang="en-US" sz="3800" dirty="0"/>
              <a:t> (</a:t>
            </a:r>
            <a:r>
              <a:rPr lang="en-US" sz="3800" dirty="0" err="1"/>
              <a:t>preventie</a:t>
            </a:r>
            <a:r>
              <a:rPr lang="en-US" sz="3800" dirty="0"/>
              <a:t>)</a:t>
            </a:r>
          </a:p>
          <a:p>
            <a:pPr indent="-228600">
              <a:buFont typeface="Arial" panose="020B0604020202020204" pitchFamily="34" charset="0"/>
              <a:buChar char="•"/>
            </a:pPr>
            <a:r>
              <a:rPr lang="en-US" sz="3800" dirty="0" err="1"/>
              <a:t>Woont</a:t>
            </a:r>
            <a:r>
              <a:rPr lang="en-US" sz="3800" dirty="0"/>
              <a:t> u </a:t>
            </a:r>
            <a:r>
              <a:rPr lang="en-US" sz="3800" dirty="0" err="1"/>
              <a:t>nog</a:t>
            </a:r>
            <a:r>
              <a:rPr lang="en-US" sz="3800" dirty="0"/>
              <a:t> </a:t>
            </a:r>
            <a:r>
              <a:rPr lang="en-US" sz="3800" dirty="0" err="1"/>
              <a:t>fijn</a:t>
            </a:r>
            <a:r>
              <a:rPr lang="en-US" sz="3800" dirty="0"/>
              <a:t>? (</a:t>
            </a:r>
            <a:r>
              <a:rPr lang="en-US" sz="3800" dirty="0" err="1"/>
              <a:t>voorlichting</a:t>
            </a:r>
            <a:r>
              <a:rPr lang="en-US" sz="3800" dirty="0"/>
              <a:t>)</a:t>
            </a:r>
          </a:p>
          <a:p>
            <a:pPr indent="-228600">
              <a:buFont typeface="Arial" panose="020B0604020202020204" pitchFamily="34" charset="0"/>
              <a:buChar char="•"/>
            </a:pPr>
            <a:r>
              <a:rPr lang="en-US" sz="3800" dirty="0" err="1"/>
              <a:t>Hofje</a:t>
            </a:r>
            <a:r>
              <a:rPr lang="en-US" sz="3800" dirty="0"/>
              <a:t> het </a:t>
            </a:r>
            <a:r>
              <a:rPr lang="en-US" sz="3800" dirty="0" err="1"/>
              <a:t>genietschap</a:t>
            </a:r>
            <a:r>
              <a:rPr lang="en-US" sz="3800" dirty="0"/>
              <a:t> (</a:t>
            </a:r>
            <a:r>
              <a:rPr lang="en-US" sz="3800" dirty="0" err="1"/>
              <a:t>multicultureel</a:t>
            </a:r>
            <a:r>
              <a:rPr lang="en-US" sz="3800" dirty="0"/>
              <a:t>)</a:t>
            </a:r>
          </a:p>
          <a:p>
            <a:pPr indent="-228600">
              <a:buFont typeface="Arial" panose="020B0604020202020204" pitchFamily="34" charset="0"/>
              <a:buChar char="•"/>
            </a:pPr>
            <a:r>
              <a:rPr lang="en-US" sz="3800" b="1" dirty="0"/>
              <a:t>Liv Inn, Hilversum (</a:t>
            </a:r>
            <a:r>
              <a:rPr lang="en-US" sz="3800" b="1" dirty="0" err="1"/>
              <a:t>reuring</a:t>
            </a:r>
            <a:r>
              <a:rPr lang="en-US" sz="3800" b="1" dirty="0"/>
              <a:t>, </a:t>
            </a:r>
            <a:r>
              <a:rPr lang="en-US" sz="3800" b="1" dirty="0" err="1"/>
              <a:t>verfrissend</a:t>
            </a:r>
            <a:r>
              <a:rPr lang="en-US" sz="3800" b="1" dirty="0"/>
              <a:t>)</a:t>
            </a:r>
          </a:p>
          <a:p>
            <a:endParaRPr lang="en-US" sz="3800" b="1" dirty="0"/>
          </a:p>
          <a:p>
            <a:r>
              <a:rPr lang="en-US" sz="3800" b="1" dirty="0" err="1"/>
              <a:t>Zie</a:t>
            </a:r>
            <a:r>
              <a:rPr lang="en-US" sz="3800" b="1" dirty="0"/>
              <a:t>: www. zorgsaamwonen.nl</a:t>
            </a:r>
          </a:p>
          <a:p>
            <a:pPr indent="-228600">
              <a:buFont typeface="Arial" panose="020B0604020202020204" pitchFamily="34" charset="0"/>
              <a:buChar char="•"/>
            </a:pPr>
            <a:endParaRPr lang="en-US" sz="1100" dirty="0"/>
          </a:p>
          <a:p>
            <a:pPr indent="-228600">
              <a:buFont typeface="Arial" panose="020B0604020202020204" pitchFamily="34" charset="0"/>
              <a:buChar char="•"/>
            </a:pPr>
            <a:endParaRPr lang="en-US" sz="1100" dirty="0"/>
          </a:p>
        </p:txBody>
      </p:sp>
      <p:pic>
        <p:nvPicPr>
          <p:cNvPr id="11" name="Tijdelijke aanduiding voor inhoud 10" descr="Afbeelding met binnen, plafond, vloer, persoon&#10;&#10;Automatisch gegenereerde beschrijving">
            <a:extLst>
              <a:ext uri="{FF2B5EF4-FFF2-40B4-BE49-F238E27FC236}">
                <a16:creationId xmlns:a16="http://schemas.microsoft.com/office/drawing/2014/main" id="{76109E78-6743-97E7-A68A-E6D7661A99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9815" y="1257438"/>
            <a:ext cx="6473138" cy="4228962"/>
          </a:xfrm>
        </p:spPr>
      </p:pic>
    </p:spTree>
    <p:extLst>
      <p:ext uri="{BB962C8B-B14F-4D97-AF65-F5344CB8AC3E}">
        <p14:creationId xmlns:p14="http://schemas.microsoft.com/office/powerpoint/2010/main" val="199140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9C9617-D6AB-E7E6-A1FF-390326F6CDE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Het </a:t>
            </a:r>
            <a:r>
              <a:rPr lang="en-US" sz="5400" dirty="0" err="1"/>
              <a:t>gaat</a:t>
            </a:r>
            <a:r>
              <a:rPr lang="en-US" sz="5400" dirty="0"/>
              <a:t> </a:t>
            </a:r>
            <a:r>
              <a:rPr lang="en-US" sz="5400" dirty="0" err="1"/>
              <a:t>niet</a:t>
            </a:r>
            <a:r>
              <a:rPr lang="en-US" sz="5400" dirty="0"/>
              <a:t> </a:t>
            </a:r>
            <a:r>
              <a:rPr lang="en-US" sz="5400" dirty="0" err="1"/>
              <a:t>vanzelf</a:t>
            </a:r>
            <a:r>
              <a:rPr lang="en-US" sz="5400" dirty="0"/>
              <a: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tekst 3">
            <a:extLst>
              <a:ext uri="{FF2B5EF4-FFF2-40B4-BE49-F238E27FC236}">
                <a16:creationId xmlns:a16="http://schemas.microsoft.com/office/drawing/2014/main" id="{13F0BDEC-A427-782D-FFF0-74B7687842A7}"/>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342900" indent="-342900">
              <a:buFont typeface="Arial" panose="020B0604020202020204" pitchFamily="34" charset="0"/>
              <a:buChar char="•"/>
            </a:pPr>
            <a:r>
              <a:rPr lang="en-US" sz="2200" dirty="0" err="1"/>
              <a:t>locatie</a:t>
            </a:r>
            <a:endParaRPr lang="en-US" sz="2200" dirty="0"/>
          </a:p>
          <a:p>
            <a:pPr marL="342900" indent="-342900">
              <a:buFont typeface="Arial" panose="020B0604020202020204" pitchFamily="34" charset="0"/>
              <a:buChar char="•"/>
            </a:pPr>
            <a:r>
              <a:rPr lang="en-US" sz="2200" dirty="0"/>
              <a:t>financiering</a:t>
            </a:r>
          </a:p>
          <a:p>
            <a:pPr marL="342900" indent="-342900">
              <a:buFont typeface="Arial" panose="020B0604020202020204" pitchFamily="34" charset="0"/>
              <a:buChar char="•"/>
            </a:pPr>
            <a:r>
              <a:rPr lang="en-US" sz="2200" dirty="0" err="1"/>
              <a:t>samenwerking</a:t>
            </a:r>
            <a:endParaRPr lang="en-US" sz="2200" dirty="0"/>
          </a:p>
          <a:p>
            <a:pPr marL="342900" indent="-342900">
              <a:buFont typeface="Arial" panose="020B0604020202020204" pitchFamily="34" charset="0"/>
              <a:buChar char="•"/>
            </a:pPr>
            <a:r>
              <a:rPr lang="en-US" sz="2200" dirty="0" err="1"/>
              <a:t>toewijzing</a:t>
            </a:r>
            <a:endParaRPr lang="en-US" sz="2200" dirty="0"/>
          </a:p>
          <a:p>
            <a:pPr marL="342900" indent="-342900">
              <a:buFont typeface="Arial" panose="020B0604020202020204" pitchFamily="34" charset="0"/>
              <a:buChar char="•"/>
            </a:pPr>
            <a:r>
              <a:rPr lang="en-US" sz="2200" dirty="0" err="1"/>
              <a:t>gemeenschapskracht</a:t>
            </a:r>
            <a:r>
              <a:rPr lang="en-US" sz="2200" dirty="0"/>
              <a:t> </a:t>
            </a:r>
            <a:r>
              <a:rPr lang="en-US" sz="2200" dirty="0" err="1"/>
              <a:t>benutten</a:t>
            </a:r>
            <a:r>
              <a:rPr lang="en-US" sz="2200" dirty="0"/>
              <a:t> en </a:t>
            </a:r>
            <a:r>
              <a:rPr lang="en-US" sz="2200" dirty="0" err="1"/>
              <a:t>levendig</a:t>
            </a:r>
            <a:r>
              <a:rPr lang="en-US" sz="2200" dirty="0"/>
              <a:t> </a:t>
            </a:r>
            <a:r>
              <a:rPr lang="en-US" sz="2200" dirty="0" err="1"/>
              <a:t>houden</a:t>
            </a:r>
            <a:endParaRPr lang="en-US" sz="2200" dirty="0"/>
          </a:p>
          <a:p>
            <a:pPr marL="342900" indent="-342900">
              <a:buFont typeface="Arial" panose="020B0604020202020204" pitchFamily="34" charset="0"/>
              <a:buChar char="•"/>
            </a:pPr>
            <a:r>
              <a:rPr lang="en-US" sz="2200" dirty="0" err="1"/>
              <a:t>toename</a:t>
            </a:r>
            <a:r>
              <a:rPr lang="en-US" sz="2200" dirty="0"/>
              <a:t> </a:t>
            </a:r>
            <a:r>
              <a:rPr lang="en-US" sz="2200" dirty="0" err="1"/>
              <a:t>ongelijkheid</a:t>
            </a:r>
            <a:endParaRPr lang="en-US" sz="2200" dirty="0"/>
          </a:p>
          <a:p>
            <a:pPr marL="342900" indent="-342900">
              <a:buFont typeface="Arial" panose="020B0604020202020204" pitchFamily="34" charset="0"/>
              <a:buChar char="•"/>
            </a:pPr>
            <a:r>
              <a:rPr lang="en-US" sz="2200" dirty="0" err="1"/>
              <a:t>schotten</a:t>
            </a:r>
            <a:endParaRPr lang="en-US" sz="2200" dirty="0"/>
          </a:p>
        </p:txBody>
      </p:sp>
      <p:pic>
        <p:nvPicPr>
          <p:cNvPr id="6" name="Tijdelijke aanduiding voor inhoud 5" descr="Afbeelding met tekst, teken, lucht, buiten&#10;&#10;Automatisch gegenereerde beschrijving">
            <a:extLst>
              <a:ext uri="{FF2B5EF4-FFF2-40B4-BE49-F238E27FC236}">
                <a16:creationId xmlns:a16="http://schemas.microsoft.com/office/drawing/2014/main" id="{564E7213-94E3-2F77-3B98-51E8A21E5A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41" r="1713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23037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E19DBEF8-52EF-AB01-5798-429D4ABDA62D}"/>
              </a:ext>
            </a:extLst>
          </p:cNvPr>
          <p:cNvSpPr txBox="1"/>
          <p:nvPr/>
        </p:nvSpPr>
        <p:spPr>
          <a:xfrm>
            <a:off x="592811" y="147062"/>
            <a:ext cx="4386666" cy="37874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dirty="0">
                <a:latin typeface="+mj-lt"/>
                <a:ea typeface="+mj-ea"/>
                <a:cs typeface="+mj-cs"/>
              </a:rPr>
              <a:t>KORTOM:</a:t>
            </a:r>
          </a:p>
          <a:p>
            <a:pPr>
              <a:lnSpc>
                <a:spcPct val="90000"/>
              </a:lnSpc>
              <a:spcBef>
                <a:spcPct val="0"/>
              </a:spcBef>
              <a:spcAft>
                <a:spcPts val="600"/>
              </a:spcAft>
            </a:pPr>
            <a:endParaRPr lang="en-US" sz="2000" dirty="0">
              <a:latin typeface="+mj-lt"/>
              <a:ea typeface="+mj-ea"/>
              <a:cs typeface="+mj-cs"/>
            </a:endParaRPr>
          </a:p>
          <a:p>
            <a:pPr>
              <a:lnSpc>
                <a:spcPct val="90000"/>
              </a:lnSpc>
              <a:spcBef>
                <a:spcPct val="0"/>
              </a:spcBef>
              <a:spcAft>
                <a:spcPts val="600"/>
              </a:spcAft>
            </a:pPr>
            <a:r>
              <a:rPr lang="en-US" sz="2400" dirty="0">
                <a:latin typeface="+mj-lt"/>
                <a:ea typeface="+mj-ea"/>
                <a:cs typeface="+mj-cs"/>
              </a:rPr>
              <a:t>Het </a:t>
            </a:r>
            <a:r>
              <a:rPr lang="en-US" sz="2400" dirty="0" err="1">
                <a:latin typeface="+mj-lt"/>
                <a:ea typeface="+mj-ea"/>
                <a:cs typeface="+mj-cs"/>
              </a:rPr>
              <a:t>gaat</a:t>
            </a:r>
            <a:r>
              <a:rPr lang="en-US" sz="2400" dirty="0">
                <a:latin typeface="+mj-lt"/>
                <a:ea typeface="+mj-ea"/>
                <a:cs typeface="+mj-cs"/>
              </a:rPr>
              <a:t> om </a:t>
            </a:r>
            <a:r>
              <a:rPr lang="en-US" sz="2400" dirty="0" err="1">
                <a:latin typeface="+mj-lt"/>
                <a:ea typeface="+mj-ea"/>
                <a:cs typeface="+mj-cs"/>
              </a:rPr>
              <a:t>een</a:t>
            </a:r>
            <a:r>
              <a:rPr lang="en-US" sz="2400" dirty="0">
                <a:latin typeface="+mj-lt"/>
                <a:ea typeface="+mj-ea"/>
                <a:cs typeface="+mj-cs"/>
              </a:rPr>
              <a:t> </a:t>
            </a:r>
            <a:r>
              <a:rPr lang="en-US" sz="2400" dirty="0" err="1">
                <a:latin typeface="+mj-lt"/>
                <a:ea typeface="+mj-ea"/>
                <a:cs typeface="+mj-cs"/>
              </a:rPr>
              <a:t>geschikte</a:t>
            </a:r>
            <a:r>
              <a:rPr lang="en-US" sz="2400" dirty="0">
                <a:latin typeface="+mj-lt"/>
                <a:ea typeface="+mj-ea"/>
                <a:cs typeface="+mj-cs"/>
              </a:rPr>
              <a:t> </a:t>
            </a:r>
            <a:r>
              <a:rPr lang="en-US" sz="2400" dirty="0" err="1">
                <a:latin typeface="+mj-lt"/>
                <a:ea typeface="+mj-ea"/>
                <a:cs typeface="+mj-cs"/>
              </a:rPr>
              <a:t>woning</a:t>
            </a:r>
            <a:r>
              <a:rPr lang="en-US" sz="2400" dirty="0">
                <a:latin typeface="+mj-lt"/>
                <a:ea typeface="+mj-ea"/>
                <a:cs typeface="+mj-cs"/>
              </a:rPr>
              <a:t>, </a:t>
            </a:r>
            <a:r>
              <a:rPr lang="en-US" sz="2400" dirty="0" err="1">
                <a:latin typeface="+mj-lt"/>
                <a:ea typeface="+mj-ea"/>
                <a:cs typeface="+mj-cs"/>
              </a:rPr>
              <a:t>toegankelijke</a:t>
            </a:r>
            <a:r>
              <a:rPr lang="en-US" sz="2400" dirty="0">
                <a:latin typeface="+mj-lt"/>
                <a:ea typeface="+mj-ea"/>
                <a:cs typeface="+mj-cs"/>
              </a:rPr>
              <a:t> en </a:t>
            </a:r>
            <a:r>
              <a:rPr lang="en-US" sz="2400" dirty="0" err="1">
                <a:latin typeface="+mj-lt"/>
                <a:ea typeface="+mj-ea"/>
                <a:cs typeface="+mj-cs"/>
              </a:rPr>
              <a:t>veilige</a:t>
            </a:r>
            <a:r>
              <a:rPr lang="en-US" sz="2400" dirty="0">
                <a:latin typeface="+mj-lt"/>
                <a:ea typeface="+mj-ea"/>
                <a:cs typeface="+mj-cs"/>
              </a:rPr>
              <a:t> </a:t>
            </a:r>
            <a:r>
              <a:rPr lang="en-US" sz="2400" dirty="0" err="1">
                <a:latin typeface="+mj-lt"/>
                <a:ea typeface="+mj-ea"/>
                <a:cs typeface="+mj-cs"/>
              </a:rPr>
              <a:t>woonomgeving</a:t>
            </a:r>
            <a:r>
              <a:rPr lang="en-US" sz="2400" dirty="0">
                <a:latin typeface="+mj-lt"/>
                <a:ea typeface="+mj-ea"/>
                <a:cs typeface="+mj-cs"/>
              </a:rPr>
              <a:t>, </a:t>
            </a:r>
          </a:p>
          <a:p>
            <a:pPr>
              <a:lnSpc>
                <a:spcPct val="90000"/>
              </a:lnSpc>
              <a:spcBef>
                <a:spcPct val="0"/>
              </a:spcBef>
              <a:spcAft>
                <a:spcPts val="600"/>
              </a:spcAft>
            </a:pPr>
            <a:r>
              <a:rPr lang="en-US" sz="2400" dirty="0" err="1">
                <a:latin typeface="+mj-lt"/>
                <a:ea typeface="+mj-ea"/>
                <a:cs typeface="+mj-cs"/>
              </a:rPr>
              <a:t>waar</a:t>
            </a:r>
            <a:r>
              <a:rPr lang="en-US" sz="2400" dirty="0">
                <a:latin typeface="+mj-lt"/>
                <a:ea typeface="+mj-ea"/>
                <a:cs typeface="+mj-cs"/>
              </a:rPr>
              <a:t> </a:t>
            </a:r>
            <a:r>
              <a:rPr lang="en-US" sz="2400" dirty="0" err="1">
                <a:latin typeface="+mj-lt"/>
                <a:ea typeface="+mj-ea"/>
                <a:cs typeface="+mj-cs"/>
              </a:rPr>
              <a:t>ontmoetingen</a:t>
            </a:r>
            <a:r>
              <a:rPr lang="en-US" sz="2400" dirty="0">
                <a:latin typeface="+mj-lt"/>
                <a:ea typeface="+mj-ea"/>
                <a:cs typeface="+mj-cs"/>
              </a:rPr>
              <a:t> </a:t>
            </a:r>
            <a:r>
              <a:rPr lang="en-US" sz="2400" dirty="0" err="1">
                <a:latin typeface="+mj-lt"/>
                <a:ea typeface="+mj-ea"/>
                <a:cs typeface="+mj-cs"/>
              </a:rPr>
              <a:t>plaats</a:t>
            </a:r>
            <a:r>
              <a:rPr lang="en-US" sz="2400" dirty="0">
                <a:latin typeface="+mj-lt"/>
                <a:ea typeface="+mj-ea"/>
                <a:cs typeface="+mj-cs"/>
              </a:rPr>
              <a:t> </a:t>
            </a:r>
            <a:r>
              <a:rPr lang="en-US" sz="2400" dirty="0" err="1">
                <a:latin typeface="+mj-lt"/>
                <a:ea typeface="+mj-ea"/>
                <a:cs typeface="+mj-cs"/>
              </a:rPr>
              <a:t>kunnen</a:t>
            </a:r>
            <a:r>
              <a:rPr lang="en-US" sz="2400" dirty="0">
                <a:latin typeface="+mj-lt"/>
                <a:ea typeface="+mj-ea"/>
                <a:cs typeface="+mj-cs"/>
              </a:rPr>
              <a:t> </a:t>
            </a:r>
            <a:r>
              <a:rPr lang="en-US" sz="2400" dirty="0" err="1">
                <a:latin typeface="+mj-lt"/>
                <a:ea typeface="+mj-ea"/>
                <a:cs typeface="+mj-cs"/>
              </a:rPr>
              <a:t>vinden</a:t>
            </a:r>
            <a:r>
              <a:rPr lang="en-US" sz="2400" dirty="0">
                <a:latin typeface="+mj-lt"/>
                <a:ea typeface="+mj-ea"/>
                <a:cs typeface="+mj-cs"/>
              </a:rPr>
              <a:t>.  </a:t>
            </a:r>
          </a:p>
          <a:p>
            <a:pPr>
              <a:lnSpc>
                <a:spcPct val="90000"/>
              </a:lnSpc>
              <a:spcBef>
                <a:spcPct val="0"/>
              </a:spcBef>
              <a:spcAft>
                <a:spcPts val="600"/>
              </a:spcAft>
            </a:pPr>
            <a:endParaRPr lang="en-US" sz="3400" dirty="0">
              <a:latin typeface="+mj-lt"/>
              <a:ea typeface="+mj-ea"/>
              <a:cs typeface="+mj-cs"/>
            </a:endParaRP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gebouw, buiten, lucht, gras&#10;&#10;Automatisch gegenereerde beschrijving">
            <a:extLst>
              <a:ext uri="{FF2B5EF4-FFF2-40B4-BE49-F238E27FC236}">
                <a16:creationId xmlns:a16="http://schemas.microsoft.com/office/drawing/2014/main" id="{7B309BEE-06BA-E98B-0AC6-751DEDF3429D}"/>
              </a:ext>
            </a:extLst>
          </p:cNvPr>
          <p:cNvPicPr>
            <a:picLocks noChangeAspect="1"/>
          </p:cNvPicPr>
          <p:nvPr/>
        </p:nvPicPr>
        <p:blipFill rotWithShape="1">
          <a:blip r:embed="rId2">
            <a:extLst>
              <a:ext uri="{28A0092B-C50C-407E-A947-70E740481C1C}">
                <a14:useLocalDpi xmlns:a14="http://schemas.microsoft.com/office/drawing/2010/main" val="0"/>
              </a:ext>
            </a:extLst>
          </a:blip>
          <a:srcRect l="5886" r="18887"/>
          <a:stretch/>
        </p:blipFill>
        <p:spPr>
          <a:xfrm>
            <a:off x="5819614" y="10"/>
            <a:ext cx="637086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Rechthoek 1">
            <a:extLst>
              <a:ext uri="{FF2B5EF4-FFF2-40B4-BE49-F238E27FC236}">
                <a16:creationId xmlns:a16="http://schemas.microsoft.com/office/drawing/2014/main" id="{1C00448E-054B-4D2C-81A6-ADBEB1A96C8B}"/>
              </a:ext>
            </a:extLst>
          </p:cNvPr>
          <p:cNvSpPr/>
          <p:nvPr/>
        </p:nvSpPr>
        <p:spPr>
          <a:xfrm>
            <a:off x="592209" y="3628293"/>
            <a:ext cx="4870342" cy="3229707"/>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descr="Afbeelding met persoon, binnen, muur, plafond&#10;&#10;Automatisch gegenereerde beschrijving">
            <a:extLst>
              <a:ext uri="{FF2B5EF4-FFF2-40B4-BE49-F238E27FC236}">
                <a16:creationId xmlns:a16="http://schemas.microsoft.com/office/drawing/2014/main" id="{3DBA0C39-AF3A-4AF3-9D25-750FEE835590}"/>
              </a:ext>
            </a:extLst>
          </p:cNvPr>
          <p:cNvPicPr>
            <a:picLocks noChangeAspect="1"/>
          </p:cNvPicPr>
          <p:nvPr/>
        </p:nvPicPr>
        <p:blipFill rotWithShape="1">
          <a:blip r:embed="rId3">
            <a:extLst>
              <a:ext uri="{28A0092B-C50C-407E-A947-70E740481C1C}">
                <a14:useLocalDpi xmlns:a14="http://schemas.microsoft.com/office/drawing/2010/main" val="0"/>
              </a:ext>
            </a:extLst>
          </a:blip>
          <a:srcRect l="8437" r="15974"/>
          <a:stretch/>
        </p:blipFill>
        <p:spPr>
          <a:xfrm>
            <a:off x="639996" y="3700892"/>
            <a:ext cx="4744332" cy="2828784"/>
          </a:xfrm>
          <a:prstGeom prst="rect">
            <a:avLst/>
          </a:prstGeom>
        </p:spPr>
      </p:pic>
      <p:sp>
        <p:nvSpPr>
          <p:cNvPr id="7" name="Tekstvak 6">
            <a:extLst>
              <a:ext uri="{FF2B5EF4-FFF2-40B4-BE49-F238E27FC236}">
                <a16:creationId xmlns:a16="http://schemas.microsoft.com/office/drawing/2014/main" id="{6E657113-546C-4718-A85B-8A18DF627C59}"/>
              </a:ext>
            </a:extLst>
          </p:cNvPr>
          <p:cNvSpPr txBox="1"/>
          <p:nvPr/>
        </p:nvSpPr>
        <p:spPr>
          <a:xfrm>
            <a:off x="590684" y="6541367"/>
            <a:ext cx="4435979" cy="553998"/>
          </a:xfrm>
          <a:prstGeom prst="rect">
            <a:avLst/>
          </a:prstGeom>
          <a:noFill/>
        </p:spPr>
        <p:txBody>
          <a:bodyPr wrap="square" rtlCol="0">
            <a:spAutoFit/>
          </a:bodyPr>
          <a:lstStyle/>
          <a:p>
            <a:r>
              <a:rPr lang="nl-NL" sz="1200" dirty="0">
                <a:solidFill>
                  <a:srgbClr val="22183D"/>
                </a:solidFill>
              </a:rPr>
              <a:t>Yvonne Witter</a:t>
            </a:r>
            <a:r>
              <a:rPr lang="nl-NL" sz="1200" baseline="0" dirty="0">
                <a:solidFill>
                  <a:srgbClr val="22183D"/>
                </a:solidFill>
              </a:rPr>
              <a:t>, Corporatiedag 2022</a:t>
            </a:r>
          </a:p>
          <a:p>
            <a:endParaRPr lang="nl-NL" dirty="0"/>
          </a:p>
        </p:txBody>
      </p:sp>
    </p:spTree>
    <p:extLst>
      <p:ext uri="{BB962C8B-B14F-4D97-AF65-F5344CB8AC3E}">
        <p14:creationId xmlns:p14="http://schemas.microsoft.com/office/powerpoint/2010/main" val="208316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a:extLst>
              <a:ext uri="{FF2B5EF4-FFF2-40B4-BE49-F238E27FC236}">
                <a16:creationId xmlns:a16="http://schemas.microsoft.com/office/drawing/2014/main" id="{EC300FA0-6503-2328-950F-DEFF9A84D4C4}"/>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635521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1AFC9-478D-5011-5091-00E11E506694}"/>
              </a:ext>
            </a:extLst>
          </p:cNvPr>
          <p:cNvSpPr>
            <a:spLocks noGrp="1"/>
          </p:cNvSpPr>
          <p:nvPr>
            <p:ph type="title"/>
          </p:nvPr>
        </p:nvSpPr>
        <p:spPr>
          <a:xfrm>
            <a:off x="481013" y="3752849"/>
            <a:ext cx="3290887" cy="2452687"/>
          </a:xfrm>
        </p:spPr>
        <p:txBody>
          <a:bodyPr anchor="ctr">
            <a:normAutofit/>
          </a:bodyPr>
          <a:lstStyle/>
          <a:p>
            <a:r>
              <a:rPr lang="nl-NL" sz="2500"/>
              <a:t>Wat je gelezen/gehoord/gezien moet hebben….</a:t>
            </a:r>
          </a:p>
        </p:txBody>
      </p:sp>
      <p:pic>
        <p:nvPicPr>
          <p:cNvPr id="4" name="Afbeelding 3">
            <a:extLst>
              <a:ext uri="{FF2B5EF4-FFF2-40B4-BE49-F238E27FC236}">
                <a16:creationId xmlns:a16="http://schemas.microsoft.com/office/drawing/2014/main" id="{E26DA9D0-D535-9C6B-AD9B-8C502F51E726}"/>
              </a:ext>
            </a:extLst>
          </p:cNvPr>
          <p:cNvPicPr>
            <a:picLocks noChangeAspect="1"/>
          </p:cNvPicPr>
          <p:nvPr/>
        </p:nvPicPr>
        <p:blipFill rotWithShape="1">
          <a:blip r:embed="rId2"/>
          <a:srcRect t="10788" b="351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6" name="Tijdelijke aanduiding voor inhoud 2">
            <a:extLst>
              <a:ext uri="{FF2B5EF4-FFF2-40B4-BE49-F238E27FC236}">
                <a16:creationId xmlns:a16="http://schemas.microsoft.com/office/drawing/2014/main" id="{7E0C2B35-70B1-812F-8179-E581AACFD4A8}"/>
              </a:ext>
            </a:extLst>
          </p:cNvPr>
          <p:cNvGraphicFramePr>
            <a:graphicFrameLocks noGrp="1"/>
          </p:cNvGraphicFramePr>
          <p:nvPr>
            <p:ph idx="1"/>
            <p:extLst>
              <p:ext uri="{D42A27DB-BD31-4B8C-83A1-F6EECF244321}">
                <p14:modId xmlns:p14="http://schemas.microsoft.com/office/powerpoint/2010/main" val="2192784338"/>
              </p:ext>
            </p:extLst>
          </p:nvPr>
        </p:nvGraphicFramePr>
        <p:xfrm>
          <a:off x="3627783" y="3105151"/>
          <a:ext cx="8309113" cy="3554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44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46573613-C2CB-4380-BC5D-53B89157468E}"/>
              </a:ext>
            </a:extLst>
          </p:cNvPr>
          <p:cNvSpPr>
            <a:spLocks noGrp="1" noChangeArrowheads="1"/>
          </p:cNvSpPr>
          <p:nvPr>
            <p:ph type="ctrTitle"/>
          </p:nvPr>
        </p:nvSpPr>
        <p:spPr bwMode="auto">
          <a:xfrm>
            <a:off x="719138" y="1841500"/>
            <a:ext cx="10753725" cy="130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dirty="0">
                <a:latin typeface="Arial" panose="020B0604020202020204" pitchFamily="34" charset="0"/>
                <a:cs typeface="Arial" panose="020B0604020202020204" pitchFamily="34" charset="0"/>
              </a:rPr>
              <a:t>Presentatie Liv inn</a:t>
            </a:r>
          </a:p>
        </p:txBody>
      </p:sp>
      <p:sp>
        <p:nvSpPr>
          <p:cNvPr id="30723" name="Subtitel 2">
            <a:extLst>
              <a:ext uri="{FF2B5EF4-FFF2-40B4-BE49-F238E27FC236}">
                <a16:creationId xmlns:a16="http://schemas.microsoft.com/office/drawing/2014/main" id="{B46AF12F-DA5C-4CA1-AFC6-267D851C6367}"/>
              </a:ext>
            </a:extLst>
          </p:cNvPr>
          <p:cNvSpPr>
            <a:spLocks noGrp="1" noChangeArrowheads="1"/>
          </p:cNvSpPr>
          <p:nvPr>
            <p:ph type="subTitle" idx="1"/>
          </p:nvPr>
        </p:nvSpPr>
        <p:spPr bwMode="auto">
          <a:xfrm>
            <a:off x="719138" y="2492375"/>
            <a:ext cx="10753725"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buFont typeface="Times" panose="02020603050405020304" pitchFamily="18" charset="0"/>
              <a:buNone/>
            </a:pPr>
            <a:endParaRPr lang="nl-NL" altLang="nl-NL" dirty="0">
              <a:latin typeface="Arial" panose="020B0604020202020204" pitchFamily="34" charset="0"/>
              <a:cs typeface="Arial" panose="020B0604020202020204" pitchFamily="34" charset="0"/>
            </a:endParaRPr>
          </a:p>
        </p:txBody>
      </p:sp>
      <p:sp>
        <p:nvSpPr>
          <p:cNvPr id="30724" name="Tijdelijke aanduiding voor tekst 4">
            <a:extLst>
              <a:ext uri="{FF2B5EF4-FFF2-40B4-BE49-F238E27FC236}">
                <a16:creationId xmlns:a16="http://schemas.microsoft.com/office/drawing/2014/main" id="{9AF33C2C-6EEA-47C0-AC37-B09CEDEF08D5}"/>
              </a:ext>
            </a:extLst>
          </p:cNvPr>
          <p:cNvSpPr>
            <a:spLocks noGrp="1" noChangeArrowheads="1"/>
          </p:cNvSpPr>
          <p:nvPr>
            <p:ph type="body" sz="quarter" idx="13"/>
          </p:nvPr>
        </p:nvSpPr>
        <p:spPr bwMode="auto">
          <a:xfrm>
            <a:off x="4656138" y="168275"/>
            <a:ext cx="6816725"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nl-NL" altLang="nl-NL" dirty="0">
                <a:latin typeface="Arial" panose="020B0604020202020204" pitchFamily="34" charset="0"/>
                <a:cs typeface="Arial" panose="020B0604020202020204" pitchFamily="34" charset="0"/>
              </a:rPr>
              <a:t>Dinsdag 11 oktober 2022</a:t>
            </a:r>
          </a:p>
        </p:txBody>
      </p:sp>
      <p:pic>
        <p:nvPicPr>
          <p:cNvPr id="30725" name="Tijdelijke aanduiding voor afbeelding 30">
            <a:extLst>
              <a:ext uri="{FF2B5EF4-FFF2-40B4-BE49-F238E27FC236}">
                <a16:creationId xmlns:a16="http://schemas.microsoft.com/office/drawing/2014/main" id="{99222354-A69D-41D1-B049-9A93211D64D8}"/>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85" b="23965"/>
          <a:stretch>
            <a:fillRect/>
          </a:stretch>
        </p:blipFill>
        <p:spPr bwMode="auto">
          <a:xfrm>
            <a:off x="0" y="3028951"/>
            <a:ext cx="12192000" cy="3829050"/>
          </a:xfrm>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el 1">
            <a:extLst>
              <a:ext uri="{FF2B5EF4-FFF2-40B4-BE49-F238E27FC236}">
                <a16:creationId xmlns:a16="http://schemas.microsoft.com/office/drawing/2014/main" id="{6DEC629F-DD6F-4615-8BD0-2D479A0C47CF}"/>
              </a:ext>
            </a:extLst>
          </p:cNvPr>
          <p:cNvSpPr>
            <a:spLocks noGrp="1" noChangeArrowheads="1"/>
          </p:cNvSpPr>
          <p:nvPr>
            <p:ph type="title"/>
          </p:nvPr>
        </p:nvSpPr>
        <p:spPr>
          <a:xfrm>
            <a:off x="744538" y="274638"/>
            <a:ext cx="10752137" cy="777875"/>
          </a:xfrm>
        </p:spPr>
        <p:txBody>
          <a:bodyPr/>
          <a:lstStyle/>
          <a:p>
            <a:pPr eaLnBrk="1" hangingPunct="1"/>
            <a:r>
              <a:rPr lang="nl-NL" altLang="nl-NL" dirty="0"/>
              <a:t>Over </a:t>
            </a:r>
            <a:r>
              <a:rPr lang="nl-NL" altLang="nl-NL" dirty="0" err="1"/>
              <a:t>Habion</a:t>
            </a:r>
            <a:endParaRPr lang="nl-NL" altLang="nl-NL" dirty="0"/>
          </a:p>
        </p:txBody>
      </p:sp>
      <p:sp>
        <p:nvSpPr>
          <p:cNvPr id="31748" name="Tijdelijke aanduiding voor dianummer 4">
            <a:extLst>
              <a:ext uri="{FF2B5EF4-FFF2-40B4-BE49-F238E27FC236}">
                <a16:creationId xmlns:a16="http://schemas.microsoft.com/office/drawing/2014/main" id="{B7C81F82-B560-475D-91F9-33B8A9C8926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22BAF-BE15-4274-BCDF-2D7670E9FC5E}" type="slidenum">
              <a:rPr kumimoji="0" lang="nl-NL" altLang="nl-NL" sz="1500" b="0" i="0" u="none" strike="noStrike" kern="1200" cap="none" spc="0" normalizeH="0" baseline="0" noProof="0" smtClean="0">
                <a:ln>
                  <a:noFill/>
                </a:ln>
                <a:solidFill>
                  <a:srgbClr val="009BC2"/>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altLang="nl-NL" sz="1500" b="0" i="0" u="none" strike="noStrike" kern="1200" cap="none" spc="0" normalizeH="0" baseline="0" noProof="0">
              <a:ln>
                <a:noFill/>
              </a:ln>
              <a:solidFill>
                <a:srgbClr val="009BC2"/>
              </a:solidFill>
              <a:effectLst/>
              <a:uLnTx/>
              <a:uFillTx/>
              <a:latin typeface="Arial" panose="020B0604020202020204" pitchFamily="34" charset="0"/>
              <a:ea typeface="+mn-ea"/>
              <a:cs typeface="+mn-cs"/>
            </a:endParaRPr>
          </a:p>
        </p:txBody>
      </p:sp>
      <p:sp>
        <p:nvSpPr>
          <p:cNvPr id="3" name="Tijdelijke aanduiding voor inhoud 2">
            <a:extLst>
              <a:ext uri="{FF2B5EF4-FFF2-40B4-BE49-F238E27FC236}">
                <a16:creationId xmlns:a16="http://schemas.microsoft.com/office/drawing/2014/main" id="{0618876D-C5A6-4FE6-AE1A-E412AC0E968B}"/>
              </a:ext>
            </a:extLst>
          </p:cNvPr>
          <p:cNvSpPr>
            <a:spLocks noGrp="1"/>
          </p:cNvSpPr>
          <p:nvPr>
            <p:ph idx="1"/>
          </p:nvPr>
        </p:nvSpPr>
        <p:spPr>
          <a:xfrm>
            <a:off x="744538" y="1125538"/>
            <a:ext cx="10728325" cy="4967287"/>
          </a:xfrm>
        </p:spPr>
        <p:txBody>
          <a:bodyPr>
            <a:normAutofit fontScale="92500" lnSpcReduction="20000"/>
          </a:bodyPr>
          <a:lstStyle/>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endParaRPr lang="nl-NL" sz="2400" dirty="0"/>
          </a:p>
          <a:p>
            <a:pPr eaLnBrk="1" fontAlgn="auto" hangingPunct="1">
              <a:spcAft>
                <a:spcPts val="0"/>
              </a:spcAft>
              <a:buFont typeface="Arial"/>
              <a:buChar char="•"/>
              <a:defRPr/>
            </a:pPr>
            <a:r>
              <a:rPr lang="en-US" sz="2400" dirty="0" err="1"/>
              <a:t>Gespecialiseerde</a:t>
            </a:r>
            <a:r>
              <a:rPr lang="en-US" sz="2400" dirty="0"/>
              <a:t> </a:t>
            </a:r>
            <a:r>
              <a:rPr lang="en-US" sz="2400" dirty="0" err="1"/>
              <a:t>woningcorporatie</a:t>
            </a:r>
            <a:endParaRPr lang="en-US" sz="2400" dirty="0"/>
          </a:p>
          <a:p>
            <a:pPr eaLnBrk="1" fontAlgn="auto" hangingPunct="1">
              <a:spcAft>
                <a:spcPts val="0"/>
              </a:spcAft>
              <a:buFont typeface="Arial"/>
              <a:buChar char="•"/>
              <a:defRPr/>
            </a:pPr>
            <a:r>
              <a:rPr lang="nl-NL" sz="2400" dirty="0"/>
              <a:t>Landelijk werkzaam en lokaal verankerd</a:t>
            </a:r>
          </a:p>
          <a:p>
            <a:pPr eaLnBrk="1" fontAlgn="auto" hangingPunct="1">
              <a:spcAft>
                <a:spcPts val="0"/>
              </a:spcAft>
              <a:buFont typeface="Arial"/>
              <a:buChar char="•"/>
              <a:defRPr/>
            </a:pPr>
            <a:r>
              <a:rPr lang="nl-NL" sz="2400" dirty="0"/>
              <a:t>Gemiddelde leeftijd bewoners 80 jaar</a:t>
            </a:r>
          </a:p>
          <a:p>
            <a:pPr eaLnBrk="1" fontAlgn="auto" hangingPunct="1">
              <a:spcAft>
                <a:spcPts val="0"/>
              </a:spcAft>
              <a:buFont typeface="Arial"/>
              <a:buChar char="•"/>
              <a:defRPr/>
            </a:pPr>
            <a:r>
              <a:rPr lang="nl-NL" sz="2400" dirty="0"/>
              <a:t>Klanttevredenheid 7,5</a:t>
            </a:r>
          </a:p>
          <a:p>
            <a:pPr eaLnBrk="1" fontAlgn="auto" hangingPunct="1">
              <a:spcAft>
                <a:spcPts val="0"/>
              </a:spcAft>
              <a:buFont typeface="Arial"/>
              <a:buChar char="•"/>
              <a:defRPr/>
            </a:pPr>
            <a:r>
              <a:rPr lang="nl-NL" sz="2400" dirty="0"/>
              <a:t>Kantoren in Utrecht en in </a:t>
            </a:r>
            <a:r>
              <a:rPr lang="nl-NL" sz="2400" dirty="0" err="1"/>
              <a:t>Roitterdam</a:t>
            </a:r>
            <a:r>
              <a:rPr lang="nl-NL" sz="2400" dirty="0"/>
              <a:t>, lokale vastgoedmanagers</a:t>
            </a:r>
          </a:p>
          <a:p>
            <a:pPr eaLnBrk="1" fontAlgn="auto" hangingPunct="1">
              <a:spcAft>
                <a:spcPts val="0"/>
              </a:spcAft>
              <a:buFont typeface="Arial"/>
              <a:buChar char="•"/>
              <a:defRPr/>
            </a:pPr>
            <a:r>
              <a:rPr lang="nl-NL" sz="2400" dirty="0"/>
              <a:t>Gezonde financiële positie</a:t>
            </a:r>
          </a:p>
          <a:p>
            <a:pPr eaLnBrk="1" fontAlgn="auto" hangingPunct="1">
              <a:spcAft>
                <a:spcPts val="0"/>
              </a:spcAft>
              <a:buFont typeface="Arial"/>
              <a:buChar char="•"/>
              <a:defRPr/>
            </a:pPr>
            <a:endParaRPr lang="nl-NL" sz="2400" dirty="0"/>
          </a:p>
          <a:p>
            <a:pPr marL="457200" lvl="1" indent="0" eaLnBrk="1" fontAlgn="auto" hangingPunct="1">
              <a:spcAft>
                <a:spcPts val="0"/>
              </a:spcAft>
              <a:buFont typeface="Arial"/>
              <a:buNone/>
              <a:defRPr/>
            </a:pPr>
            <a:endParaRPr lang="nl-NL" dirty="0"/>
          </a:p>
          <a:p>
            <a:pPr lvl="1" eaLnBrk="1" fontAlgn="auto" hangingPunct="1">
              <a:spcAft>
                <a:spcPts val="0"/>
              </a:spcAft>
              <a:buFont typeface="Arial"/>
              <a:buChar char="–"/>
              <a:defRPr/>
            </a:pPr>
            <a:endParaRPr lang="nl-NL" dirty="0"/>
          </a:p>
          <a:p>
            <a:pPr lvl="1" eaLnBrk="1" fontAlgn="auto" hangingPunct="1">
              <a:spcAft>
                <a:spcPts val="0"/>
              </a:spcAft>
              <a:buFont typeface="Arial"/>
              <a:buChar char="–"/>
              <a:defRPr/>
            </a:pPr>
            <a:endParaRPr lang="nl-NL" dirty="0"/>
          </a:p>
          <a:p>
            <a:pPr lvl="1" eaLnBrk="1" fontAlgn="auto" hangingPunct="1">
              <a:spcAft>
                <a:spcPts val="0"/>
              </a:spcAft>
              <a:buFont typeface="Arial"/>
              <a:buChar char="–"/>
              <a:defRPr/>
            </a:pPr>
            <a:endParaRPr lang="nl-NL" dirty="0"/>
          </a:p>
        </p:txBody>
      </p:sp>
      <p:pic>
        <p:nvPicPr>
          <p:cNvPr id="31750" name="Afbeelding 6">
            <a:extLst>
              <a:ext uri="{FF2B5EF4-FFF2-40B4-BE49-F238E27FC236}">
                <a16:creationId xmlns:a16="http://schemas.microsoft.com/office/drawing/2014/main" id="{FBD583CC-112B-4168-889C-1CB0DBA22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836613"/>
            <a:ext cx="611981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77DF8B24-E87E-4243-BB56-F5C710C900AD}"/>
              </a:ext>
            </a:extLst>
          </p:cNvPr>
          <p:cNvSpPr/>
          <p:nvPr/>
        </p:nvSpPr>
        <p:spPr>
          <a:xfrm>
            <a:off x="7749151" y="836613"/>
            <a:ext cx="3698309" cy="3177449"/>
          </a:xfrm>
          <a:prstGeom prst="rect">
            <a:avLst/>
          </a:prstGeom>
          <a:solidFill>
            <a:srgbClr val="009BC2"/>
          </a:solidFill>
          <a:ln>
            <a:solidFill>
              <a:srgbClr val="009BC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 name="Afbeelding 4" descr="Afbeelding met tekst, binnen&#10;&#10;Automatisch gegenereerde beschrijving">
            <a:extLst>
              <a:ext uri="{FF2B5EF4-FFF2-40B4-BE49-F238E27FC236}">
                <a16:creationId xmlns:a16="http://schemas.microsoft.com/office/drawing/2014/main" id="{7EC8E989-6765-4E24-A186-E2EC8972F9C0}"/>
              </a:ext>
            </a:extLst>
          </p:cNvPr>
          <p:cNvPicPr>
            <a:picLocks noChangeAspect="1"/>
          </p:cNvPicPr>
          <p:nvPr/>
        </p:nvPicPr>
        <p:blipFill rotWithShape="1">
          <a:blip r:embed="rId3">
            <a:extLst>
              <a:ext uri="{28A0092B-C50C-407E-A947-70E740481C1C}">
                <a14:useLocalDpi xmlns:a14="http://schemas.microsoft.com/office/drawing/2010/main" val="0"/>
              </a:ext>
            </a:extLst>
          </a:blip>
          <a:srcRect l="15701" r="25418"/>
          <a:stretch/>
        </p:blipFill>
        <p:spPr>
          <a:xfrm>
            <a:off x="7888587" y="1150386"/>
            <a:ext cx="3419439" cy="2617303"/>
          </a:xfrm>
          <a:prstGeom prst="rect">
            <a:avLst/>
          </a:prstGeom>
        </p:spPr>
      </p:pic>
      <p:sp>
        <p:nvSpPr>
          <p:cNvPr id="6" name="Tekstvak 5">
            <a:extLst>
              <a:ext uri="{FF2B5EF4-FFF2-40B4-BE49-F238E27FC236}">
                <a16:creationId xmlns:a16="http://schemas.microsoft.com/office/drawing/2014/main" id="{D4DFC1E6-8A1D-450F-8527-F915B04AB820}"/>
              </a:ext>
            </a:extLst>
          </p:cNvPr>
          <p:cNvSpPr txBox="1"/>
          <p:nvPr/>
        </p:nvSpPr>
        <p:spPr>
          <a:xfrm>
            <a:off x="7749151" y="3761911"/>
            <a:ext cx="3045417" cy="276999"/>
          </a:xfrm>
          <a:prstGeom prst="rect">
            <a:avLst/>
          </a:prstGeom>
          <a:noFill/>
        </p:spPr>
        <p:txBody>
          <a:bodyPr wrap="square" rtlCol="0">
            <a:spAutoFit/>
          </a:bodyPr>
          <a:lstStyle/>
          <a:p>
            <a:pPr algn="l"/>
            <a:r>
              <a:rPr lang="nl-NL" sz="1200" baseline="0" dirty="0">
                <a:solidFill>
                  <a:srgbClr val="22183D"/>
                </a:solidFill>
              </a:rPr>
              <a:t>Els van Betten, Corporatiedag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8">
            <a:extLst>
              <a:ext uri="{FF2B5EF4-FFF2-40B4-BE49-F238E27FC236}">
                <a16:creationId xmlns:a16="http://schemas.microsoft.com/office/drawing/2014/main" id="{30F719D1-7B3F-4732-955F-791149F60784}"/>
              </a:ext>
            </a:extLst>
          </p:cNvPr>
          <p:cNvSpPr>
            <a:spLocks noGrp="1" noChangeArrowheads="1"/>
          </p:cNvSpPr>
          <p:nvPr>
            <p:ph type="title"/>
          </p:nvPr>
        </p:nvSpPr>
        <p:spPr>
          <a:xfrm>
            <a:off x="744538" y="274638"/>
            <a:ext cx="10752137" cy="777875"/>
          </a:xfrm>
        </p:spPr>
        <p:txBody>
          <a:bodyPr/>
          <a:lstStyle/>
          <a:p>
            <a:pPr eaLnBrk="1" hangingPunct="1"/>
            <a:endParaRPr lang="nl-NL" altLang="nl-NL"/>
          </a:p>
        </p:txBody>
      </p:sp>
      <p:sp>
        <p:nvSpPr>
          <p:cNvPr id="40963" name="Tijdelijke aanduiding voor dianummer 3">
            <a:extLst>
              <a:ext uri="{FF2B5EF4-FFF2-40B4-BE49-F238E27FC236}">
                <a16:creationId xmlns:a16="http://schemas.microsoft.com/office/drawing/2014/main" id="{F2A61CC1-FF0E-4C37-8254-42A8A22F566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B3E0D8-E6EA-4084-B74E-95E94DC6664A}" type="slidenum">
              <a:rPr kumimoji="0" lang="nl-NL" altLang="nl-NL" sz="1500" b="0" i="0" u="none" strike="noStrike" kern="1200" cap="none" spc="0" normalizeH="0" baseline="0" noProof="0" smtClean="0">
                <a:ln>
                  <a:noFill/>
                </a:ln>
                <a:solidFill>
                  <a:srgbClr val="009BC2"/>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NL" altLang="nl-NL" sz="1500" b="0" i="0" u="none" strike="noStrike" kern="1200" cap="none" spc="0" normalizeH="0" baseline="0" noProof="0">
              <a:ln>
                <a:noFill/>
              </a:ln>
              <a:solidFill>
                <a:srgbClr val="009BC2"/>
              </a:solidFill>
              <a:effectLst/>
              <a:uLnTx/>
              <a:uFillTx/>
              <a:latin typeface="Arial" panose="020B0604020202020204" pitchFamily="34" charset="0"/>
              <a:ea typeface="+mn-ea"/>
              <a:cs typeface="+mn-cs"/>
            </a:endParaRPr>
          </a:p>
        </p:txBody>
      </p:sp>
      <p:pic>
        <p:nvPicPr>
          <p:cNvPr id="40964" name="Tijdelijke aanduiding voor inhoud 11" descr="Afbeelding met schermafbeelding, tekst&#10;&#10;Automatisch gegenereerde beschrijving">
            <a:extLst>
              <a:ext uri="{FF2B5EF4-FFF2-40B4-BE49-F238E27FC236}">
                <a16:creationId xmlns:a16="http://schemas.microsoft.com/office/drawing/2014/main" id="{13A6F05F-78E4-4903-B608-6C0E844C40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22" b="-2"/>
          <a:stretch>
            <a:fillRect/>
          </a:stretch>
        </p:blipFill>
        <p:spPr bwMode="auto">
          <a:xfrm>
            <a:off x="1509713" y="333375"/>
            <a:ext cx="9080500" cy="561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E63E167F-90D2-86A6-9E91-E7990626FF99}"/>
              </a:ext>
            </a:extLst>
          </p:cNvPr>
          <p:cNvPicPr>
            <a:picLocks noChangeAspect="1"/>
          </p:cNvPicPr>
          <p:nvPr/>
        </p:nvPicPr>
        <p:blipFill rotWithShape="1">
          <a:blip r:embed="rId2"/>
          <a:srcRect t="9091" r="35364"/>
          <a:stretch/>
        </p:blipFill>
        <p:spPr>
          <a:xfrm>
            <a:off x="3523488" y="10"/>
            <a:ext cx="8668512" cy="6857990"/>
          </a:xfrm>
          <a:prstGeom prst="rect">
            <a:avLst/>
          </a:prstGeom>
        </p:spPr>
      </p:pic>
      <p:sp>
        <p:nvSpPr>
          <p:cNvPr id="34" name="Rectangle 3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282CEB7-0998-6E10-AC01-692D5A648413}"/>
              </a:ext>
            </a:extLst>
          </p:cNvPr>
          <p:cNvSpPr>
            <a:spLocks noGrp="1"/>
          </p:cNvSpPr>
          <p:nvPr>
            <p:ph type="title"/>
          </p:nvPr>
        </p:nvSpPr>
        <p:spPr>
          <a:xfrm>
            <a:off x="371094" y="1161288"/>
            <a:ext cx="3438144" cy="1124712"/>
          </a:xfrm>
        </p:spPr>
        <p:txBody>
          <a:bodyPr anchor="b">
            <a:normAutofit/>
          </a:bodyPr>
          <a:lstStyle/>
          <a:p>
            <a:r>
              <a:rPr lang="nl-NL" sz="2800" b="1" dirty="0">
                <a:latin typeface="Arial" panose="020B0604020202020204" pitchFamily="34" charset="0"/>
                <a:cs typeface="Arial" panose="020B0604020202020204" pitchFamily="34" charset="0"/>
              </a:rPr>
              <a:t>Programma</a:t>
            </a:r>
            <a:r>
              <a:rPr lang="nl-NL" sz="2800" b="1" dirty="0"/>
              <a:t> </a:t>
            </a:r>
          </a:p>
        </p:txBody>
      </p:sp>
      <p:sp>
        <p:nvSpPr>
          <p:cNvPr id="36" name="Rectangle 3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FBDFD29B-0E05-8DB4-B704-26D8CE680901}"/>
              </a:ext>
            </a:extLst>
          </p:cNvPr>
          <p:cNvSpPr>
            <a:spLocks noGrp="1"/>
          </p:cNvSpPr>
          <p:nvPr>
            <p:ph idx="1"/>
          </p:nvPr>
        </p:nvSpPr>
        <p:spPr>
          <a:xfrm>
            <a:off x="371094" y="2718054"/>
            <a:ext cx="3438906" cy="3207258"/>
          </a:xfrm>
        </p:spPr>
        <p:txBody>
          <a:bodyPr anchor="t">
            <a:normAutofit/>
          </a:bodyPr>
          <a:lstStyle/>
          <a:p>
            <a:pPr>
              <a:buFont typeface="Courier New" panose="02070309020205020404" pitchFamily="49" charset="0"/>
              <a:buChar char="o"/>
            </a:pPr>
            <a:r>
              <a:rPr lang="nl-NL" sz="2000" dirty="0">
                <a:latin typeface="Arial" panose="020B0604020202020204" pitchFamily="34" charset="0"/>
                <a:cs typeface="Arial" panose="020B0604020202020204" pitchFamily="34" charset="0"/>
              </a:rPr>
              <a:t>Kennismaken</a:t>
            </a:r>
          </a:p>
          <a:p>
            <a:pPr>
              <a:buFont typeface="Courier New" panose="02070309020205020404" pitchFamily="49" charset="0"/>
              <a:buChar char="o"/>
            </a:pPr>
            <a:r>
              <a:rPr lang="nl-NL" sz="2000" dirty="0">
                <a:latin typeface="Arial" panose="020B0604020202020204" pitchFamily="34" charset="0"/>
                <a:cs typeface="Arial" panose="020B0604020202020204" pitchFamily="34" charset="0"/>
              </a:rPr>
              <a:t>Cijfers &amp; plannen</a:t>
            </a:r>
          </a:p>
          <a:p>
            <a:pPr>
              <a:buFont typeface="Courier New" panose="02070309020205020404" pitchFamily="49" charset="0"/>
              <a:buChar char="o"/>
            </a:pPr>
            <a:r>
              <a:rPr lang="nl-NL" sz="2000" dirty="0">
                <a:latin typeface="Arial" panose="020B0604020202020204" pitchFamily="34" charset="0"/>
                <a:cs typeface="Arial" panose="020B0604020202020204" pitchFamily="34" charset="0"/>
              </a:rPr>
              <a:t>Ontwikkelingen met voorbeelden</a:t>
            </a:r>
          </a:p>
          <a:p>
            <a:pPr>
              <a:buFont typeface="Courier New" panose="02070309020205020404" pitchFamily="49" charset="0"/>
              <a:buChar char="o"/>
            </a:pPr>
            <a:r>
              <a:rPr lang="nl-NL" sz="2000" dirty="0">
                <a:latin typeface="Arial" panose="020B0604020202020204" pitchFamily="34" charset="0"/>
                <a:cs typeface="Arial" panose="020B0604020202020204" pitchFamily="34" charset="0"/>
              </a:rPr>
              <a:t>Live-Inn, </a:t>
            </a:r>
            <a:r>
              <a:rPr lang="nl-NL" sz="2000" dirty="0" err="1">
                <a:latin typeface="Arial" panose="020B0604020202020204" pitchFamily="34" charset="0"/>
                <a:cs typeface="Arial" panose="020B0604020202020204" pitchFamily="34" charset="0"/>
              </a:rPr>
              <a:t>Habion</a:t>
            </a:r>
            <a:endParaRPr lang="nl-NL"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nl-NL" sz="2000" dirty="0">
                <a:latin typeface="Arial" panose="020B0604020202020204" pitchFamily="34" charset="0"/>
                <a:cs typeface="Arial" panose="020B0604020202020204" pitchFamily="34" charset="0"/>
              </a:rPr>
              <a:t>Brainstorm stappenplan</a:t>
            </a:r>
          </a:p>
          <a:p>
            <a:pPr>
              <a:buFont typeface="Courier New" panose="02070309020205020404" pitchFamily="49" charset="0"/>
              <a:buChar char="o"/>
            </a:pPr>
            <a:r>
              <a:rPr lang="nl-NL" sz="2000" dirty="0">
                <a:latin typeface="Arial" panose="020B0604020202020204" pitchFamily="34" charset="0"/>
                <a:cs typeface="Arial" panose="020B0604020202020204" pitchFamily="34" charset="0"/>
              </a:rPr>
              <a:t>Afsluiting</a:t>
            </a:r>
          </a:p>
        </p:txBody>
      </p:sp>
    </p:spTree>
    <p:extLst>
      <p:ext uri="{BB962C8B-B14F-4D97-AF65-F5344CB8AC3E}">
        <p14:creationId xmlns:p14="http://schemas.microsoft.com/office/powerpoint/2010/main" val="1503568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nummer 3">
            <a:extLst>
              <a:ext uri="{FF2B5EF4-FFF2-40B4-BE49-F238E27FC236}">
                <a16:creationId xmlns:a16="http://schemas.microsoft.com/office/drawing/2014/main" id="{3AFB392E-A460-4ECB-AA92-1721D71EA39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3D41DB-D677-48B2-9220-1D98F2FFFC23}" type="slidenum">
              <a:rPr kumimoji="0" lang="nl-NL" altLang="nl-NL" sz="1500" b="0" i="0" u="none" strike="noStrike" kern="1200" cap="none" spc="0" normalizeH="0" baseline="0" noProof="0" smtClean="0">
                <a:ln>
                  <a:noFill/>
                </a:ln>
                <a:solidFill>
                  <a:srgbClr val="009BC2"/>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NL" altLang="nl-NL" sz="1500" b="0" i="0" u="none" strike="noStrike" kern="1200" cap="none" spc="0" normalizeH="0" baseline="0" noProof="0">
              <a:ln>
                <a:noFill/>
              </a:ln>
              <a:solidFill>
                <a:srgbClr val="009BC2"/>
              </a:solidFill>
              <a:effectLst/>
              <a:uLnTx/>
              <a:uFillTx/>
              <a:latin typeface="Arial" panose="020B0604020202020204" pitchFamily="34" charset="0"/>
              <a:ea typeface="+mn-ea"/>
              <a:cs typeface="+mn-cs"/>
            </a:endParaRPr>
          </a:p>
        </p:txBody>
      </p:sp>
      <p:sp>
        <p:nvSpPr>
          <p:cNvPr id="37891" name="Titel 4">
            <a:extLst>
              <a:ext uri="{FF2B5EF4-FFF2-40B4-BE49-F238E27FC236}">
                <a16:creationId xmlns:a16="http://schemas.microsoft.com/office/drawing/2014/main" id="{89E51C64-97FA-42D9-84E5-A40E448EBD9C}"/>
              </a:ext>
            </a:extLst>
          </p:cNvPr>
          <p:cNvSpPr>
            <a:spLocks noGrp="1" noChangeArrowheads="1"/>
          </p:cNvSpPr>
          <p:nvPr>
            <p:ph type="title"/>
          </p:nvPr>
        </p:nvSpPr>
        <p:spPr>
          <a:xfrm>
            <a:off x="744538" y="274638"/>
            <a:ext cx="10752137" cy="777875"/>
          </a:xfrm>
        </p:spPr>
        <p:txBody>
          <a:bodyPr/>
          <a:lstStyle/>
          <a:p>
            <a:pPr eaLnBrk="1" hangingPunct="1"/>
            <a:r>
              <a:rPr lang="nl-NL" altLang="nl-NL"/>
              <a:t>Niet alleen een woningcorporatie</a:t>
            </a:r>
          </a:p>
        </p:txBody>
      </p:sp>
      <p:sp>
        <p:nvSpPr>
          <p:cNvPr id="37892" name="Gelijkbenige driehoek 6">
            <a:extLst>
              <a:ext uri="{FF2B5EF4-FFF2-40B4-BE49-F238E27FC236}">
                <a16:creationId xmlns:a16="http://schemas.microsoft.com/office/drawing/2014/main" id="{2AB9FC40-6B38-4B21-B8D5-6A917BDA0A68}"/>
              </a:ext>
            </a:extLst>
          </p:cNvPr>
          <p:cNvSpPr>
            <a:spLocks noChangeArrowheads="1"/>
          </p:cNvSpPr>
          <p:nvPr/>
        </p:nvSpPr>
        <p:spPr bwMode="auto">
          <a:xfrm>
            <a:off x="3895725" y="1862138"/>
            <a:ext cx="3695700" cy="3186112"/>
          </a:xfrm>
          <a:prstGeom prst="triangle">
            <a:avLst>
              <a:gd name="adj" fmla="val 50000"/>
            </a:avLst>
          </a:prstGeom>
          <a:solidFill>
            <a:srgbClr val="00BFE3"/>
          </a:solidFill>
          <a:ln w="9525" algn="ctr">
            <a:solidFill>
              <a:srgbClr val="00BFE3"/>
            </a:solidFill>
            <a:round/>
            <a:headEnd/>
            <a:tailEnd/>
          </a:ln>
        </p:spPr>
        <p:txBody>
          <a:bodyPr lIns="68580" tIns="34290" rIns="68580" bIns="34290"/>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altLang="nl-NL" sz="1800" b="0" i="0" u="none" strike="noStrike" kern="1200" cap="none" spc="0" normalizeH="0" baseline="-25000" noProof="0">
              <a:ln>
                <a:noFill/>
              </a:ln>
              <a:solidFill>
                <a:srgbClr val="18142E"/>
              </a:solidFill>
              <a:effectLst/>
              <a:uLnTx/>
              <a:uFillTx/>
              <a:latin typeface="Arial" panose="020B0604020202020204" pitchFamily="34" charset="0"/>
              <a:ea typeface="+mn-ea"/>
              <a:cs typeface="+mn-cs"/>
            </a:endParaRPr>
          </a:p>
        </p:txBody>
      </p:sp>
      <p:grpSp>
        <p:nvGrpSpPr>
          <p:cNvPr id="51" name="Groep 50">
            <a:extLst>
              <a:ext uri="{FF2B5EF4-FFF2-40B4-BE49-F238E27FC236}">
                <a16:creationId xmlns:a16="http://schemas.microsoft.com/office/drawing/2014/main" id="{1878ED56-B1E5-4C80-8474-7E621B9DB23D}"/>
              </a:ext>
            </a:extLst>
          </p:cNvPr>
          <p:cNvGrpSpPr>
            <a:grpSpLocks/>
          </p:cNvGrpSpPr>
          <p:nvPr/>
        </p:nvGrpSpPr>
        <p:grpSpPr bwMode="auto">
          <a:xfrm>
            <a:off x="4248150" y="4643438"/>
            <a:ext cx="3021013" cy="323850"/>
            <a:chOff x="2109224" y="5048900"/>
            <a:chExt cx="4027527" cy="430886"/>
          </a:xfrm>
        </p:grpSpPr>
        <p:sp>
          <p:nvSpPr>
            <p:cNvPr id="26" name="Tekstvak 25">
              <a:extLst>
                <a:ext uri="{FF2B5EF4-FFF2-40B4-BE49-F238E27FC236}">
                  <a16:creationId xmlns:a16="http://schemas.microsoft.com/office/drawing/2014/main" id="{109B68D4-6356-47D5-A6F3-00908C635130}"/>
                </a:ext>
              </a:extLst>
            </p:cNvPr>
            <p:cNvSpPr txBox="1"/>
            <p:nvPr/>
          </p:nvSpPr>
          <p:spPr>
            <a:xfrm>
              <a:off x="2109224" y="5048900"/>
              <a:ext cx="1147094" cy="430886"/>
            </a:xfrm>
            <a:prstGeom prst="rect">
              <a:avLst/>
            </a:prstGeom>
            <a:noFill/>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de woning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 het gebouw</a:t>
              </a:r>
            </a:p>
          </p:txBody>
        </p:sp>
        <p:sp>
          <p:nvSpPr>
            <p:cNvPr id="27" name="Tekstvak 26">
              <a:extLst>
                <a:ext uri="{FF2B5EF4-FFF2-40B4-BE49-F238E27FC236}">
                  <a16:creationId xmlns:a16="http://schemas.microsoft.com/office/drawing/2014/main" id="{0E90CA87-8C59-4D0D-B7F3-2F3D3EF25E69}"/>
                </a:ext>
              </a:extLst>
            </p:cNvPr>
            <p:cNvSpPr txBox="1"/>
            <p:nvPr/>
          </p:nvSpPr>
          <p:spPr>
            <a:xfrm>
              <a:off x="4911350" y="5156621"/>
              <a:ext cx="1225401" cy="215443"/>
            </a:xfrm>
            <a:prstGeom prst="rect">
              <a:avLst/>
            </a:prstGeom>
            <a:noFill/>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schoon &amp; heel</a:t>
              </a:r>
            </a:p>
          </p:txBody>
        </p:sp>
      </p:grpSp>
      <p:grpSp>
        <p:nvGrpSpPr>
          <p:cNvPr id="6" name="Groep 5">
            <a:extLst>
              <a:ext uri="{FF2B5EF4-FFF2-40B4-BE49-F238E27FC236}">
                <a16:creationId xmlns:a16="http://schemas.microsoft.com/office/drawing/2014/main" id="{55ED1708-0BCC-40B3-9109-35C5BC775D5C}"/>
              </a:ext>
            </a:extLst>
          </p:cNvPr>
          <p:cNvGrpSpPr>
            <a:grpSpLocks/>
          </p:cNvGrpSpPr>
          <p:nvPr/>
        </p:nvGrpSpPr>
        <p:grpSpPr bwMode="auto">
          <a:xfrm>
            <a:off x="4149725" y="4149725"/>
            <a:ext cx="3203575" cy="403225"/>
            <a:chOff x="3502020" y="4390743"/>
            <a:chExt cx="4269654" cy="537236"/>
          </a:xfrm>
        </p:grpSpPr>
        <p:cxnSp>
          <p:nvCxnSpPr>
            <p:cNvPr id="37926" name="Rechte verbindingslijn 10">
              <a:extLst>
                <a:ext uri="{FF2B5EF4-FFF2-40B4-BE49-F238E27FC236}">
                  <a16:creationId xmlns:a16="http://schemas.microsoft.com/office/drawing/2014/main" id="{0F019FAA-E94A-4D1D-AF2A-9A16A3B390D7}"/>
                </a:ext>
              </a:extLst>
            </p:cNvPr>
            <p:cNvCxnSpPr>
              <a:cxnSpLocks noChangeShapeType="1"/>
            </p:cNvCxnSpPr>
            <p:nvPr/>
          </p:nvCxnSpPr>
          <p:spPr bwMode="auto">
            <a:xfrm>
              <a:off x="3502020" y="4927979"/>
              <a:ext cx="4269654" cy="0"/>
            </a:xfrm>
            <a:prstGeom prst="line">
              <a:avLst/>
            </a:prstGeom>
            <a:noFill/>
            <a:ln w="2857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927" name="Groep 51">
              <a:extLst>
                <a:ext uri="{FF2B5EF4-FFF2-40B4-BE49-F238E27FC236}">
                  <a16:creationId xmlns:a16="http://schemas.microsoft.com/office/drawing/2014/main" id="{048819A6-8228-422C-BB9C-FDDE36E430F3}"/>
                </a:ext>
              </a:extLst>
            </p:cNvPr>
            <p:cNvGrpSpPr>
              <a:grpSpLocks/>
            </p:cNvGrpSpPr>
            <p:nvPr/>
          </p:nvGrpSpPr>
          <p:grpSpPr bwMode="auto">
            <a:xfrm>
              <a:off x="3916678" y="4390743"/>
              <a:ext cx="3408678" cy="430886"/>
              <a:chOff x="2392677" y="4390742"/>
              <a:chExt cx="3408678" cy="430886"/>
            </a:xfrm>
          </p:grpSpPr>
          <p:sp>
            <p:nvSpPr>
              <p:cNvPr id="25" name="Tekstvak 24">
                <a:extLst>
                  <a:ext uri="{FF2B5EF4-FFF2-40B4-BE49-F238E27FC236}">
                    <a16:creationId xmlns:a16="http://schemas.microsoft.com/office/drawing/2014/main" id="{93ACC3AE-D32A-48CE-9025-F8FEBEB0516C}"/>
                  </a:ext>
                </a:extLst>
              </p:cNvPr>
              <p:cNvSpPr txBox="1"/>
              <p:nvPr/>
            </p:nvSpPr>
            <p:spPr>
              <a:xfrm>
                <a:off x="2392713" y="4390742"/>
                <a:ext cx="797652" cy="431480"/>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dienst-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verlening</a:t>
                </a:r>
              </a:p>
            </p:txBody>
          </p:sp>
          <p:sp>
            <p:nvSpPr>
              <p:cNvPr id="28" name="Tekstvak 27">
                <a:extLst>
                  <a:ext uri="{FF2B5EF4-FFF2-40B4-BE49-F238E27FC236}">
                    <a16:creationId xmlns:a16="http://schemas.microsoft.com/office/drawing/2014/main" id="{F0BD41B4-1161-4CBC-A6A1-8F40B2254106}"/>
                  </a:ext>
                </a:extLst>
              </p:cNvPr>
              <p:cNvSpPr txBox="1"/>
              <p:nvPr/>
            </p:nvSpPr>
            <p:spPr>
              <a:xfrm>
                <a:off x="4821634" y="4498613"/>
                <a:ext cx="979609" cy="215740"/>
              </a:xfrm>
              <a:prstGeom prst="rect">
                <a:avLst/>
              </a:prstGeom>
              <a:noFill/>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 veiligheid</a:t>
                </a:r>
              </a:p>
            </p:txBody>
          </p:sp>
        </p:grpSp>
      </p:grpSp>
      <p:grpSp>
        <p:nvGrpSpPr>
          <p:cNvPr id="48" name="Groep 47">
            <a:extLst>
              <a:ext uri="{FF2B5EF4-FFF2-40B4-BE49-F238E27FC236}">
                <a16:creationId xmlns:a16="http://schemas.microsoft.com/office/drawing/2014/main" id="{2EFFFADA-A3D1-430C-85E9-49D6E6D371D8}"/>
              </a:ext>
            </a:extLst>
          </p:cNvPr>
          <p:cNvGrpSpPr>
            <a:grpSpLocks/>
          </p:cNvGrpSpPr>
          <p:nvPr/>
        </p:nvGrpSpPr>
        <p:grpSpPr bwMode="auto">
          <a:xfrm>
            <a:off x="4437063" y="3711575"/>
            <a:ext cx="2646362" cy="341313"/>
            <a:chOff x="3883242" y="3805487"/>
            <a:chExt cx="3528392" cy="454657"/>
          </a:xfrm>
        </p:grpSpPr>
        <p:cxnSp>
          <p:nvCxnSpPr>
            <p:cNvPr id="37922" name="Rechte verbindingslijn 8">
              <a:extLst>
                <a:ext uri="{FF2B5EF4-FFF2-40B4-BE49-F238E27FC236}">
                  <a16:creationId xmlns:a16="http://schemas.microsoft.com/office/drawing/2014/main" id="{80590692-69E2-4BA5-AB47-55714E2BF699}"/>
                </a:ext>
              </a:extLst>
            </p:cNvPr>
            <p:cNvCxnSpPr>
              <a:cxnSpLocks noChangeShapeType="1"/>
            </p:cNvCxnSpPr>
            <p:nvPr/>
          </p:nvCxnSpPr>
          <p:spPr bwMode="auto">
            <a:xfrm>
              <a:off x="3883242" y="4260144"/>
              <a:ext cx="3528392" cy="0"/>
            </a:xfrm>
            <a:prstGeom prst="line">
              <a:avLst/>
            </a:prstGeom>
            <a:noFill/>
            <a:ln w="2857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923" name="Groep 52">
              <a:extLst>
                <a:ext uri="{FF2B5EF4-FFF2-40B4-BE49-F238E27FC236}">
                  <a16:creationId xmlns:a16="http://schemas.microsoft.com/office/drawing/2014/main" id="{6D408DA6-3F9A-44D9-9551-3340F93B2F7B}"/>
                </a:ext>
              </a:extLst>
            </p:cNvPr>
            <p:cNvGrpSpPr>
              <a:grpSpLocks/>
            </p:cNvGrpSpPr>
            <p:nvPr/>
          </p:nvGrpSpPr>
          <p:grpSpPr bwMode="auto">
            <a:xfrm>
              <a:off x="4310186" y="3805487"/>
              <a:ext cx="2631030" cy="215444"/>
              <a:chOff x="2786186" y="3805487"/>
              <a:chExt cx="2631030" cy="215444"/>
            </a:xfrm>
          </p:grpSpPr>
          <p:sp>
            <p:nvSpPr>
              <p:cNvPr id="29" name="Tekstvak 28">
                <a:extLst>
                  <a:ext uri="{FF2B5EF4-FFF2-40B4-BE49-F238E27FC236}">
                    <a16:creationId xmlns:a16="http://schemas.microsoft.com/office/drawing/2014/main" id="{F436AE29-6279-40CB-A2CB-9E4C52484820}"/>
                  </a:ext>
                </a:extLst>
              </p:cNvPr>
              <p:cNvSpPr txBox="1"/>
              <p:nvPr/>
            </p:nvSpPr>
            <p:spPr>
              <a:xfrm>
                <a:off x="4778530" y="3805487"/>
                <a:ext cx="639217" cy="215697"/>
              </a:xfrm>
              <a:prstGeom prst="rect">
                <a:avLst/>
              </a:prstGeom>
              <a:noFill/>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contact</a:t>
                </a:r>
              </a:p>
            </p:txBody>
          </p:sp>
          <p:sp>
            <p:nvSpPr>
              <p:cNvPr id="30" name="Tekstvak 29">
                <a:extLst>
                  <a:ext uri="{FF2B5EF4-FFF2-40B4-BE49-F238E27FC236}">
                    <a16:creationId xmlns:a16="http://schemas.microsoft.com/office/drawing/2014/main" id="{7656473B-4654-4A9B-82E9-83B8DAFB13BB}"/>
                  </a:ext>
                </a:extLst>
              </p:cNvPr>
              <p:cNvSpPr txBox="1"/>
              <p:nvPr/>
            </p:nvSpPr>
            <p:spPr>
              <a:xfrm>
                <a:off x="2786798" y="3805487"/>
                <a:ext cx="609584" cy="215697"/>
              </a:xfrm>
              <a:prstGeom prst="rect">
                <a:avLst/>
              </a:prstGeom>
              <a:noFill/>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sociaal</a:t>
                </a:r>
              </a:p>
            </p:txBody>
          </p:sp>
        </p:grpSp>
      </p:grpSp>
      <p:grpSp>
        <p:nvGrpSpPr>
          <p:cNvPr id="50" name="Groep 49">
            <a:extLst>
              <a:ext uri="{FF2B5EF4-FFF2-40B4-BE49-F238E27FC236}">
                <a16:creationId xmlns:a16="http://schemas.microsoft.com/office/drawing/2014/main" id="{61F5DD4D-A89A-47F9-A89F-EB8F976EEBCE}"/>
              </a:ext>
            </a:extLst>
          </p:cNvPr>
          <p:cNvGrpSpPr>
            <a:grpSpLocks/>
          </p:cNvGrpSpPr>
          <p:nvPr/>
        </p:nvGrpSpPr>
        <p:grpSpPr bwMode="auto">
          <a:xfrm>
            <a:off x="4706938" y="3224213"/>
            <a:ext cx="2051050" cy="327025"/>
            <a:chOff x="4243282" y="3156095"/>
            <a:chExt cx="2736304" cy="436214"/>
          </a:xfrm>
        </p:grpSpPr>
        <p:cxnSp>
          <p:nvCxnSpPr>
            <p:cNvPr id="37918" name="Rechte verbindingslijn 9">
              <a:extLst>
                <a:ext uri="{FF2B5EF4-FFF2-40B4-BE49-F238E27FC236}">
                  <a16:creationId xmlns:a16="http://schemas.microsoft.com/office/drawing/2014/main" id="{538A5811-0E0E-4B13-AB11-CC67FD0E82BF}"/>
                </a:ext>
              </a:extLst>
            </p:cNvPr>
            <p:cNvCxnSpPr>
              <a:cxnSpLocks noChangeShapeType="1"/>
            </p:cNvCxnSpPr>
            <p:nvPr/>
          </p:nvCxnSpPr>
          <p:spPr bwMode="auto">
            <a:xfrm>
              <a:off x="4243282" y="3592309"/>
              <a:ext cx="2736304" cy="0"/>
            </a:xfrm>
            <a:prstGeom prst="line">
              <a:avLst/>
            </a:prstGeom>
            <a:noFill/>
            <a:ln w="2857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919" name="Groep 53">
              <a:extLst>
                <a:ext uri="{FF2B5EF4-FFF2-40B4-BE49-F238E27FC236}">
                  <a16:creationId xmlns:a16="http://schemas.microsoft.com/office/drawing/2014/main" id="{CDC00357-1DF7-4235-9E0A-11D060B479F2}"/>
                </a:ext>
              </a:extLst>
            </p:cNvPr>
            <p:cNvGrpSpPr>
              <a:grpSpLocks/>
            </p:cNvGrpSpPr>
            <p:nvPr/>
          </p:nvGrpSpPr>
          <p:grpSpPr bwMode="auto">
            <a:xfrm>
              <a:off x="4634649" y="3156095"/>
              <a:ext cx="1977318" cy="215444"/>
              <a:chOff x="3110648" y="3156095"/>
              <a:chExt cx="1977318" cy="215444"/>
            </a:xfrm>
          </p:grpSpPr>
          <p:sp>
            <p:nvSpPr>
              <p:cNvPr id="31" name="Tekstvak 30">
                <a:extLst>
                  <a:ext uri="{FF2B5EF4-FFF2-40B4-BE49-F238E27FC236}">
                    <a16:creationId xmlns:a16="http://schemas.microsoft.com/office/drawing/2014/main" id="{B9B758C7-25F8-4C33-9D95-9430790833D2}"/>
                  </a:ext>
                </a:extLst>
              </p:cNvPr>
              <p:cNvSpPr txBox="1"/>
              <p:nvPr/>
            </p:nvSpPr>
            <p:spPr>
              <a:xfrm>
                <a:off x="3111088" y="3156095"/>
                <a:ext cx="440520" cy="215990"/>
              </a:xfrm>
              <a:prstGeom prst="rect">
                <a:avLst/>
              </a:prstGeom>
              <a:noFill/>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ertoe</a:t>
                </a:r>
              </a:p>
            </p:txBody>
          </p:sp>
          <p:sp>
            <p:nvSpPr>
              <p:cNvPr id="32" name="Tekstvak 31">
                <a:extLst>
                  <a:ext uri="{FF2B5EF4-FFF2-40B4-BE49-F238E27FC236}">
                    <a16:creationId xmlns:a16="http://schemas.microsoft.com/office/drawing/2014/main" id="{4FC2D78E-F1C8-449A-9296-A3180523C597}"/>
                  </a:ext>
                </a:extLst>
              </p:cNvPr>
              <p:cNvSpPr txBox="1"/>
              <p:nvPr/>
            </p:nvSpPr>
            <p:spPr>
              <a:xfrm>
                <a:off x="4659261" y="3156095"/>
                <a:ext cx="427812" cy="215990"/>
              </a:xfrm>
              <a:prstGeom prst="rect">
                <a:avLst/>
              </a:prstGeom>
              <a:noFill/>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doen</a:t>
                </a:r>
              </a:p>
            </p:txBody>
          </p:sp>
        </p:grpSp>
      </p:grpSp>
      <p:grpSp>
        <p:nvGrpSpPr>
          <p:cNvPr id="55" name="Groep 54">
            <a:extLst>
              <a:ext uri="{FF2B5EF4-FFF2-40B4-BE49-F238E27FC236}">
                <a16:creationId xmlns:a16="http://schemas.microsoft.com/office/drawing/2014/main" id="{D1AAC170-8411-47FC-BB44-89B09182D487}"/>
              </a:ext>
            </a:extLst>
          </p:cNvPr>
          <p:cNvGrpSpPr>
            <a:grpSpLocks/>
          </p:cNvGrpSpPr>
          <p:nvPr/>
        </p:nvGrpSpPr>
        <p:grpSpPr bwMode="auto">
          <a:xfrm>
            <a:off x="5030788" y="2165350"/>
            <a:ext cx="1457325" cy="885825"/>
            <a:chOff x="4675330" y="1743970"/>
            <a:chExt cx="1944216" cy="1180504"/>
          </a:xfrm>
        </p:grpSpPr>
        <p:cxnSp>
          <p:nvCxnSpPr>
            <p:cNvPr id="37916" name="Rechte verbindingslijn 7">
              <a:extLst>
                <a:ext uri="{FF2B5EF4-FFF2-40B4-BE49-F238E27FC236}">
                  <a16:creationId xmlns:a16="http://schemas.microsoft.com/office/drawing/2014/main" id="{D7FA7D59-9456-4CB2-895E-ABE0AE431F3A}"/>
                </a:ext>
              </a:extLst>
            </p:cNvPr>
            <p:cNvCxnSpPr>
              <a:cxnSpLocks noChangeShapeType="1"/>
            </p:cNvCxnSpPr>
            <p:nvPr/>
          </p:nvCxnSpPr>
          <p:spPr bwMode="auto">
            <a:xfrm>
              <a:off x="4675330" y="2924474"/>
              <a:ext cx="1944216" cy="0"/>
            </a:xfrm>
            <a:prstGeom prst="line">
              <a:avLst/>
            </a:prstGeom>
            <a:noFill/>
            <a:ln w="2857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kstvak 32">
              <a:extLst>
                <a:ext uri="{FF2B5EF4-FFF2-40B4-BE49-F238E27FC236}">
                  <a16:creationId xmlns:a16="http://schemas.microsoft.com/office/drawing/2014/main" id="{A8211B8E-051A-4E14-AB69-E9F6CAA04665}"/>
                </a:ext>
              </a:extLst>
            </p:cNvPr>
            <p:cNvSpPr txBox="1"/>
            <p:nvPr/>
          </p:nvSpPr>
          <p:spPr>
            <a:xfrm>
              <a:off x="5238687" y="1743970"/>
              <a:ext cx="779381" cy="431582"/>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Zelf-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realisatie</a:t>
              </a:r>
            </a:p>
          </p:txBody>
        </p:sp>
      </p:grpSp>
      <p:grpSp>
        <p:nvGrpSpPr>
          <p:cNvPr id="3" name="Groep 2">
            <a:extLst>
              <a:ext uri="{FF2B5EF4-FFF2-40B4-BE49-F238E27FC236}">
                <a16:creationId xmlns:a16="http://schemas.microsoft.com/office/drawing/2014/main" id="{B247DA1A-AC66-4AB5-868A-16755B93EFCC}"/>
              </a:ext>
            </a:extLst>
          </p:cNvPr>
          <p:cNvGrpSpPr>
            <a:grpSpLocks/>
          </p:cNvGrpSpPr>
          <p:nvPr/>
        </p:nvGrpSpPr>
        <p:grpSpPr bwMode="auto">
          <a:xfrm>
            <a:off x="5354638" y="2487613"/>
            <a:ext cx="779462" cy="1557337"/>
            <a:chOff x="3580953" y="2173070"/>
            <a:chExt cx="1039742" cy="2077838"/>
          </a:xfrm>
        </p:grpSpPr>
        <p:grpSp>
          <p:nvGrpSpPr>
            <p:cNvPr id="12" name="Groep 11">
              <a:extLst>
                <a:ext uri="{FF2B5EF4-FFF2-40B4-BE49-F238E27FC236}">
                  <a16:creationId xmlns:a16="http://schemas.microsoft.com/office/drawing/2014/main" id="{6FEBD2BE-A155-44B7-AE1F-E54DDA0BB477}"/>
                </a:ext>
              </a:extLst>
            </p:cNvPr>
            <p:cNvGrpSpPr/>
            <p:nvPr/>
          </p:nvGrpSpPr>
          <p:grpSpPr>
            <a:xfrm>
              <a:off x="3580953" y="2173070"/>
              <a:ext cx="1039742" cy="2077838"/>
              <a:chOff x="4080395" y="2677597"/>
              <a:chExt cx="1039742" cy="2077838"/>
            </a:xfrm>
            <a:solidFill>
              <a:srgbClr val="00BFE3"/>
            </a:solidFill>
          </p:grpSpPr>
          <p:sp>
            <p:nvSpPr>
              <p:cNvPr id="13" name="Ovaal 12">
                <a:extLst>
                  <a:ext uri="{FF2B5EF4-FFF2-40B4-BE49-F238E27FC236}">
                    <a16:creationId xmlns:a16="http://schemas.microsoft.com/office/drawing/2014/main" id="{264438FF-1CAD-4123-895F-298F325F283C}"/>
                  </a:ext>
                </a:extLst>
              </p:cNvPr>
              <p:cNvSpPr/>
              <p:nvPr/>
            </p:nvSpPr>
            <p:spPr bwMode="auto">
              <a:xfrm>
                <a:off x="4080395" y="2677597"/>
                <a:ext cx="1039742" cy="2077838"/>
              </a:xfrm>
              <a:prstGeom prst="ellipse">
                <a:avLst/>
              </a:prstGeom>
              <a:grpFill/>
              <a:ln w="2857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sp>
            <p:nvSpPr>
              <p:cNvPr id="14" name="Gelijkbenige driehoek 13">
                <a:extLst>
                  <a:ext uri="{FF2B5EF4-FFF2-40B4-BE49-F238E27FC236}">
                    <a16:creationId xmlns:a16="http://schemas.microsoft.com/office/drawing/2014/main" id="{B64C6DD0-55C3-44B2-96D0-7CB35E85FF50}"/>
                  </a:ext>
                </a:extLst>
              </p:cNvPr>
              <p:cNvSpPr/>
              <p:nvPr/>
            </p:nvSpPr>
            <p:spPr bwMode="auto">
              <a:xfrm rot="1483651">
                <a:off x="4147181" y="2932850"/>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sp>
            <p:nvSpPr>
              <p:cNvPr id="15" name="Gelijkbenige driehoek 14">
                <a:extLst>
                  <a:ext uri="{FF2B5EF4-FFF2-40B4-BE49-F238E27FC236}">
                    <a16:creationId xmlns:a16="http://schemas.microsoft.com/office/drawing/2014/main" id="{7E52BA32-72AE-4690-BB6E-A10EA6C041DE}"/>
                  </a:ext>
                </a:extLst>
              </p:cNvPr>
              <p:cNvSpPr/>
              <p:nvPr/>
            </p:nvSpPr>
            <p:spPr bwMode="auto">
              <a:xfrm rot="11960437">
                <a:off x="4942800" y="4246552"/>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sp>
            <p:nvSpPr>
              <p:cNvPr id="16" name="Gelijkbenige driehoek 15">
                <a:extLst>
                  <a:ext uri="{FF2B5EF4-FFF2-40B4-BE49-F238E27FC236}">
                    <a16:creationId xmlns:a16="http://schemas.microsoft.com/office/drawing/2014/main" id="{77BA92F3-ACD7-49AF-8D24-0F1CF6587BF1}"/>
                  </a:ext>
                </a:extLst>
              </p:cNvPr>
              <p:cNvSpPr/>
              <p:nvPr/>
            </p:nvSpPr>
            <p:spPr bwMode="auto">
              <a:xfrm rot="20364655">
                <a:off x="4133584" y="4320070"/>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sp>
            <p:nvSpPr>
              <p:cNvPr id="17" name="Gelijkbenige driehoek 16">
                <a:extLst>
                  <a:ext uri="{FF2B5EF4-FFF2-40B4-BE49-F238E27FC236}">
                    <a16:creationId xmlns:a16="http://schemas.microsoft.com/office/drawing/2014/main" id="{AC063D93-D476-4F95-95CB-59ED32ECAD8C}"/>
                  </a:ext>
                </a:extLst>
              </p:cNvPr>
              <p:cNvSpPr/>
              <p:nvPr/>
            </p:nvSpPr>
            <p:spPr bwMode="auto">
              <a:xfrm rot="9370247">
                <a:off x="4900201" y="2938846"/>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grpSp>
        <p:sp>
          <p:nvSpPr>
            <p:cNvPr id="34" name="Tekstvak 33">
              <a:extLst>
                <a:ext uri="{FF2B5EF4-FFF2-40B4-BE49-F238E27FC236}">
                  <a16:creationId xmlns:a16="http://schemas.microsoft.com/office/drawing/2014/main" id="{27AB3791-6202-4A5A-B95D-C9D77ED753D4}"/>
                </a:ext>
              </a:extLst>
            </p:cNvPr>
            <p:cNvSpPr txBox="1"/>
            <p:nvPr/>
          </p:nvSpPr>
          <p:spPr>
            <a:xfrm>
              <a:off x="3803301" y="2888982"/>
              <a:ext cx="599282" cy="646014"/>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traject: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err="1">
                  <a:ln>
                    <a:noFill/>
                  </a:ln>
                  <a:solidFill>
                    <a:prstClr val="white"/>
                  </a:solidFill>
                  <a:effectLst/>
                  <a:uLnTx/>
                  <a:uFillTx/>
                  <a:latin typeface="Arial" charset="0"/>
                  <a:ea typeface="+mn-ea"/>
                  <a:cs typeface="+mn-cs"/>
                </a:rPr>
                <a:t>Røring</a:t>
              </a:r>
              <a:endParaRPr kumimoji="0" lang="nl-NL" sz="1050" b="1"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50" b="1" i="0" u="none" strike="noStrike" kern="1200" cap="none" spc="0" normalizeH="0" baseline="0" noProof="0" dirty="0">
                <a:ln>
                  <a:noFill/>
                </a:ln>
                <a:solidFill>
                  <a:prstClr val="white"/>
                </a:solidFill>
                <a:effectLst/>
                <a:uLnTx/>
                <a:uFillTx/>
                <a:latin typeface="Arial" charset="0"/>
                <a:ea typeface="+mn-ea"/>
                <a:cs typeface="+mn-cs"/>
              </a:endParaRPr>
            </a:p>
          </p:txBody>
        </p:sp>
      </p:grpSp>
      <p:grpSp>
        <p:nvGrpSpPr>
          <p:cNvPr id="2" name="Groep 1">
            <a:extLst>
              <a:ext uri="{FF2B5EF4-FFF2-40B4-BE49-F238E27FC236}">
                <a16:creationId xmlns:a16="http://schemas.microsoft.com/office/drawing/2014/main" id="{E1A7EA9F-4ECA-40DE-8FD8-9CFB0431ABC7}"/>
              </a:ext>
            </a:extLst>
          </p:cNvPr>
          <p:cNvGrpSpPr>
            <a:grpSpLocks/>
          </p:cNvGrpSpPr>
          <p:nvPr/>
        </p:nvGrpSpPr>
        <p:grpSpPr bwMode="auto">
          <a:xfrm>
            <a:off x="5354638" y="4041775"/>
            <a:ext cx="779462" cy="1001713"/>
            <a:chOff x="3577689" y="4246511"/>
            <a:chExt cx="1039742" cy="1335670"/>
          </a:xfrm>
        </p:grpSpPr>
        <p:grpSp>
          <p:nvGrpSpPr>
            <p:cNvPr id="18" name="Groep 17">
              <a:extLst>
                <a:ext uri="{FF2B5EF4-FFF2-40B4-BE49-F238E27FC236}">
                  <a16:creationId xmlns:a16="http://schemas.microsoft.com/office/drawing/2014/main" id="{56F70388-D418-46BF-B318-65C47422D736}"/>
                </a:ext>
              </a:extLst>
            </p:cNvPr>
            <p:cNvGrpSpPr/>
            <p:nvPr/>
          </p:nvGrpSpPr>
          <p:grpSpPr>
            <a:xfrm>
              <a:off x="3577689" y="4246511"/>
              <a:ext cx="1039742" cy="1335670"/>
              <a:chOff x="4077131" y="4751038"/>
              <a:chExt cx="1039742" cy="1335670"/>
            </a:xfrm>
            <a:solidFill>
              <a:srgbClr val="00BFE3"/>
            </a:solidFill>
          </p:grpSpPr>
          <p:sp>
            <p:nvSpPr>
              <p:cNvPr id="19" name="Ovaal 18">
                <a:extLst>
                  <a:ext uri="{FF2B5EF4-FFF2-40B4-BE49-F238E27FC236}">
                    <a16:creationId xmlns:a16="http://schemas.microsoft.com/office/drawing/2014/main" id="{9C040664-3105-4B51-AF48-BA5FD0CD3F51}"/>
                  </a:ext>
                </a:extLst>
              </p:cNvPr>
              <p:cNvSpPr/>
              <p:nvPr/>
            </p:nvSpPr>
            <p:spPr bwMode="auto">
              <a:xfrm>
                <a:off x="4077131" y="4751038"/>
                <a:ext cx="1039742" cy="1335670"/>
              </a:xfrm>
              <a:prstGeom prst="ellipse">
                <a:avLst/>
              </a:prstGeom>
              <a:grpFill/>
              <a:ln w="2857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grpSp>
            <p:nvGrpSpPr>
              <p:cNvPr id="20" name="Groep 19">
                <a:extLst>
                  <a:ext uri="{FF2B5EF4-FFF2-40B4-BE49-F238E27FC236}">
                    <a16:creationId xmlns:a16="http://schemas.microsoft.com/office/drawing/2014/main" id="{0625471E-F5C7-4553-A915-23B2C781CD41}"/>
                  </a:ext>
                </a:extLst>
              </p:cNvPr>
              <p:cNvGrpSpPr/>
              <p:nvPr/>
            </p:nvGrpSpPr>
            <p:grpSpPr>
              <a:xfrm>
                <a:off x="4133050" y="4906423"/>
                <a:ext cx="946786" cy="1053043"/>
                <a:chOff x="4133050" y="4906423"/>
                <a:chExt cx="946786" cy="1053043"/>
              </a:xfrm>
              <a:grpFill/>
            </p:grpSpPr>
            <p:sp>
              <p:nvSpPr>
                <p:cNvPr id="21" name="Gelijkbenige driehoek 20">
                  <a:extLst>
                    <a:ext uri="{FF2B5EF4-FFF2-40B4-BE49-F238E27FC236}">
                      <a16:creationId xmlns:a16="http://schemas.microsoft.com/office/drawing/2014/main" id="{E214B321-C48B-4653-9A3A-58F4A684C81C}"/>
                    </a:ext>
                  </a:extLst>
                </p:cNvPr>
                <p:cNvSpPr/>
                <p:nvPr/>
              </p:nvSpPr>
              <p:spPr bwMode="auto">
                <a:xfrm rot="2335566">
                  <a:off x="4133050" y="4906423"/>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sp>
              <p:nvSpPr>
                <p:cNvPr id="22" name="Gelijkbenige driehoek 21">
                  <a:extLst>
                    <a:ext uri="{FF2B5EF4-FFF2-40B4-BE49-F238E27FC236}">
                      <a16:creationId xmlns:a16="http://schemas.microsoft.com/office/drawing/2014/main" id="{DD34DACA-D645-4A9C-8F57-89618B52AFBC}"/>
                    </a:ext>
                  </a:extLst>
                </p:cNvPr>
                <p:cNvSpPr/>
                <p:nvPr/>
              </p:nvSpPr>
              <p:spPr bwMode="auto">
                <a:xfrm rot="12369907">
                  <a:off x="4922116" y="5757724"/>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sp>
              <p:nvSpPr>
                <p:cNvPr id="23" name="Gelijkbenige driehoek 22">
                  <a:extLst>
                    <a:ext uri="{FF2B5EF4-FFF2-40B4-BE49-F238E27FC236}">
                      <a16:creationId xmlns:a16="http://schemas.microsoft.com/office/drawing/2014/main" id="{32321321-CE7E-476E-BDB1-3945AD82729D}"/>
                    </a:ext>
                  </a:extLst>
                </p:cNvPr>
                <p:cNvSpPr/>
                <p:nvPr/>
              </p:nvSpPr>
              <p:spPr bwMode="auto">
                <a:xfrm rot="19797472">
                  <a:off x="4139849" y="5807530"/>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sp>
              <p:nvSpPr>
                <p:cNvPr id="24" name="Gelijkbenige driehoek 23">
                  <a:extLst>
                    <a:ext uri="{FF2B5EF4-FFF2-40B4-BE49-F238E27FC236}">
                      <a16:creationId xmlns:a16="http://schemas.microsoft.com/office/drawing/2014/main" id="{482AFAE2-1185-443B-B0CB-54E477165260}"/>
                    </a:ext>
                  </a:extLst>
                </p:cNvPr>
                <p:cNvSpPr/>
                <p:nvPr/>
              </p:nvSpPr>
              <p:spPr bwMode="auto">
                <a:xfrm rot="8299261">
                  <a:off x="4885665" y="4906423"/>
                  <a:ext cx="157720" cy="151936"/>
                </a:xfrm>
                <a:prstGeom prst="triangle">
                  <a:avLst/>
                </a:prstGeom>
                <a:solidFill>
                  <a:schemeClr val="bg1"/>
                </a:solidFill>
                <a:ln w="9525" cap="flat" cmpd="sng" algn="ctr">
                  <a:solidFill>
                    <a:schemeClr val="bg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solidFill>
                    <a:effectLst/>
                    <a:uLnTx/>
                    <a:uFillTx/>
                    <a:latin typeface="Arial" charset="0"/>
                    <a:ea typeface="+mn-ea"/>
                    <a:cs typeface="+mn-cs"/>
                  </a:endParaRPr>
                </a:p>
              </p:txBody>
            </p:sp>
          </p:grpSp>
        </p:grpSp>
        <p:sp>
          <p:nvSpPr>
            <p:cNvPr id="35" name="Tekstvak 34">
              <a:extLst>
                <a:ext uri="{FF2B5EF4-FFF2-40B4-BE49-F238E27FC236}">
                  <a16:creationId xmlns:a16="http://schemas.microsoft.com/office/drawing/2014/main" id="{6E52808D-1C4A-4A6B-A16F-C71204687C47}"/>
                </a:ext>
              </a:extLst>
            </p:cNvPr>
            <p:cNvSpPr txBox="1"/>
            <p:nvPr/>
          </p:nvSpPr>
          <p:spPr>
            <a:xfrm>
              <a:off x="3687804" y="4600009"/>
              <a:ext cx="808924" cy="647726"/>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traject: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Vastgoed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prstClr val="white"/>
                  </a:solidFill>
                  <a:effectLst/>
                  <a:uLnTx/>
                  <a:uFillTx/>
                  <a:latin typeface="Arial" charset="0"/>
                  <a:ea typeface="+mn-ea"/>
                  <a:cs typeface="+mn-cs"/>
                </a:rPr>
                <a:t>beheer</a:t>
              </a:r>
            </a:p>
          </p:txBody>
        </p:sp>
      </p:grpSp>
      <p:grpSp>
        <p:nvGrpSpPr>
          <p:cNvPr id="46" name="Groep 45">
            <a:extLst>
              <a:ext uri="{FF2B5EF4-FFF2-40B4-BE49-F238E27FC236}">
                <a16:creationId xmlns:a16="http://schemas.microsoft.com/office/drawing/2014/main" id="{0A690610-E217-4A6B-ABAD-47A1C2275DAD}"/>
              </a:ext>
            </a:extLst>
          </p:cNvPr>
          <p:cNvGrpSpPr>
            <a:grpSpLocks/>
          </p:cNvGrpSpPr>
          <p:nvPr/>
        </p:nvGrpSpPr>
        <p:grpSpPr bwMode="auto">
          <a:xfrm>
            <a:off x="7843838" y="1863725"/>
            <a:ext cx="565150" cy="3179763"/>
            <a:chOff x="6902628" y="1342737"/>
            <a:chExt cx="752411" cy="4239444"/>
          </a:xfrm>
        </p:grpSpPr>
        <p:cxnSp>
          <p:nvCxnSpPr>
            <p:cNvPr id="37910" name="Rechte verbindingslijn met pijl 35">
              <a:extLst>
                <a:ext uri="{FF2B5EF4-FFF2-40B4-BE49-F238E27FC236}">
                  <a16:creationId xmlns:a16="http://schemas.microsoft.com/office/drawing/2014/main" id="{F7E7F58F-EFF4-4DF1-BAB4-237FBBFA55B5}"/>
                </a:ext>
              </a:extLst>
            </p:cNvPr>
            <p:cNvCxnSpPr>
              <a:cxnSpLocks noChangeShapeType="1"/>
            </p:cNvCxnSpPr>
            <p:nvPr/>
          </p:nvCxnSpPr>
          <p:spPr bwMode="auto">
            <a:xfrm>
              <a:off x="7269063" y="1342737"/>
              <a:ext cx="0" cy="4239444"/>
            </a:xfrm>
            <a:prstGeom prst="straightConnector1">
              <a:avLst/>
            </a:prstGeom>
            <a:noFill/>
            <a:ln w="28575" algn="ctr">
              <a:solidFill>
                <a:srgbClr val="F7941E"/>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kstvak 40">
              <a:extLst>
                <a:ext uri="{FF2B5EF4-FFF2-40B4-BE49-F238E27FC236}">
                  <a16:creationId xmlns:a16="http://schemas.microsoft.com/office/drawing/2014/main" id="{0200A2E7-6E66-4E64-A05E-205224E56F5C}"/>
                </a:ext>
              </a:extLst>
            </p:cNvPr>
            <p:cNvSpPr txBox="1"/>
            <p:nvPr/>
          </p:nvSpPr>
          <p:spPr>
            <a:xfrm>
              <a:off x="6902628" y="3281494"/>
              <a:ext cx="752411" cy="361930"/>
            </a:xfrm>
            <a:prstGeom prst="rect">
              <a:avLst/>
            </a:prstGeom>
            <a:solidFill>
              <a:schemeClr val="bg1"/>
            </a:solidFill>
          </p:spPr>
          <p:txBody>
            <a:bodyPr wrap="none" lIns="54000" tIns="54000" rIns="54000" bIns="54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err="1">
                  <a:ln>
                    <a:noFill/>
                  </a:ln>
                  <a:solidFill>
                    <a:srgbClr val="F7941E"/>
                  </a:solidFill>
                  <a:effectLst/>
                  <a:uLnTx/>
                  <a:uFillTx/>
                  <a:latin typeface="Arial" charset="0"/>
                  <a:ea typeface="+mn-ea"/>
                  <a:cs typeface="+mn-cs"/>
                </a:rPr>
                <a:t>Habion</a:t>
              </a:r>
              <a:endParaRPr kumimoji="0" lang="nl-NL" sz="1050" b="1" i="0" u="none" strike="noStrike" kern="1200" cap="none" spc="0" normalizeH="0" baseline="0" noProof="0" dirty="0">
                <a:ln>
                  <a:noFill/>
                </a:ln>
                <a:solidFill>
                  <a:srgbClr val="F7941E"/>
                </a:solidFill>
                <a:effectLst/>
                <a:uLnTx/>
                <a:uFillTx/>
                <a:latin typeface="Arial" charset="0"/>
                <a:ea typeface="+mn-ea"/>
                <a:cs typeface="+mn-cs"/>
              </a:endParaRPr>
            </a:p>
          </p:txBody>
        </p:sp>
      </p:grpSp>
      <p:grpSp>
        <p:nvGrpSpPr>
          <p:cNvPr id="47" name="Groep 46">
            <a:extLst>
              <a:ext uri="{FF2B5EF4-FFF2-40B4-BE49-F238E27FC236}">
                <a16:creationId xmlns:a16="http://schemas.microsoft.com/office/drawing/2014/main" id="{8959A4D6-C291-40EB-90A7-AE35477003EA}"/>
              </a:ext>
            </a:extLst>
          </p:cNvPr>
          <p:cNvGrpSpPr>
            <a:grpSpLocks/>
          </p:cNvGrpSpPr>
          <p:nvPr/>
        </p:nvGrpSpPr>
        <p:grpSpPr bwMode="auto">
          <a:xfrm>
            <a:off x="7689850" y="4056063"/>
            <a:ext cx="1304925" cy="993775"/>
            <a:chOff x="6696408" y="4264917"/>
            <a:chExt cx="1740314" cy="1326121"/>
          </a:xfrm>
        </p:grpSpPr>
        <p:cxnSp>
          <p:nvCxnSpPr>
            <p:cNvPr id="37908" name="Rechte verbindingslijn met pijl 36">
              <a:extLst>
                <a:ext uri="{FF2B5EF4-FFF2-40B4-BE49-F238E27FC236}">
                  <a16:creationId xmlns:a16="http://schemas.microsoft.com/office/drawing/2014/main" id="{40B908D7-96B1-428F-BC5B-D9E4C6AEC535}"/>
                </a:ext>
              </a:extLst>
            </p:cNvPr>
            <p:cNvCxnSpPr>
              <a:cxnSpLocks noChangeShapeType="1"/>
            </p:cNvCxnSpPr>
            <p:nvPr/>
          </p:nvCxnSpPr>
          <p:spPr bwMode="auto">
            <a:xfrm>
              <a:off x="6696408" y="4264917"/>
              <a:ext cx="0" cy="1326121"/>
            </a:xfrm>
            <a:prstGeom prst="straightConnector1">
              <a:avLst/>
            </a:prstGeom>
            <a:noFill/>
            <a:ln w="2857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kstvak 39">
              <a:extLst>
                <a:ext uri="{FF2B5EF4-FFF2-40B4-BE49-F238E27FC236}">
                  <a16:creationId xmlns:a16="http://schemas.microsoft.com/office/drawing/2014/main" id="{73696A49-A6F4-4DB9-B82C-A128F94BDE7D}"/>
                </a:ext>
              </a:extLst>
            </p:cNvPr>
            <p:cNvSpPr txBox="1"/>
            <p:nvPr/>
          </p:nvSpPr>
          <p:spPr>
            <a:xfrm>
              <a:off x="6789563" y="4639874"/>
              <a:ext cx="1647159" cy="576206"/>
            </a:xfrm>
            <a:prstGeom prst="rect">
              <a:avLst/>
            </a:prstGeom>
            <a:solidFill>
              <a:schemeClr val="bg1"/>
            </a:solidFill>
          </p:spPr>
          <p:txBody>
            <a:bodyPr wrap="none" lIns="54000" tIns="54000" rIns="54000" bIns="54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srgbClr val="18142E"/>
                  </a:solidFill>
                  <a:effectLst/>
                  <a:uLnTx/>
                  <a:uFillTx/>
                  <a:latin typeface="Arial" charset="0"/>
                  <a:ea typeface="+mn-ea"/>
                  <a:cs typeface="+mn-cs"/>
                </a:rPr>
                <a:t>Kerntaken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srgbClr val="18142E"/>
                  </a:solidFill>
                  <a:effectLst/>
                  <a:uLnTx/>
                  <a:uFillTx/>
                  <a:latin typeface="Arial" charset="0"/>
                  <a:ea typeface="+mn-ea"/>
                  <a:cs typeface="+mn-cs"/>
                </a:rPr>
                <a:t>woningcorporatie</a:t>
              </a:r>
            </a:p>
          </p:txBody>
        </p:sp>
      </p:grpSp>
      <p:grpSp>
        <p:nvGrpSpPr>
          <p:cNvPr id="44" name="Groep 43">
            <a:extLst>
              <a:ext uri="{FF2B5EF4-FFF2-40B4-BE49-F238E27FC236}">
                <a16:creationId xmlns:a16="http://schemas.microsoft.com/office/drawing/2014/main" id="{1F21146A-A8F2-48FD-A03D-0A9EF36AFE1E}"/>
              </a:ext>
            </a:extLst>
          </p:cNvPr>
          <p:cNvGrpSpPr>
            <a:grpSpLocks/>
          </p:cNvGrpSpPr>
          <p:nvPr/>
        </p:nvGrpSpPr>
        <p:grpSpPr bwMode="auto">
          <a:xfrm>
            <a:off x="3363913" y="4056063"/>
            <a:ext cx="384175" cy="993775"/>
            <a:chOff x="929248" y="4264917"/>
            <a:chExt cx="513028" cy="1326121"/>
          </a:xfrm>
        </p:grpSpPr>
        <p:cxnSp>
          <p:nvCxnSpPr>
            <p:cNvPr id="37906" name="Rechte verbindingslijn met pijl 38">
              <a:extLst>
                <a:ext uri="{FF2B5EF4-FFF2-40B4-BE49-F238E27FC236}">
                  <a16:creationId xmlns:a16="http://schemas.microsoft.com/office/drawing/2014/main" id="{7A23CB6F-6360-4CAA-A6C9-091BCDDE83C3}"/>
                </a:ext>
              </a:extLst>
            </p:cNvPr>
            <p:cNvCxnSpPr>
              <a:cxnSpLocks noChangeShapeType="1"/>
            </p:cNvCxnSpPr>
            <p:nvPr/>
          </p:nvCxnSpPr>
          <p:spPr bwMode="auto">
            <a:xfrm>
              <a:off x="1185496" y="4264917"/>
              <a:ext cx="0" cy="1326121"/>
            </a:xfrm>
            <a:prstGeom prst="straightConnector1">
              <a:avLst/>
            </a:prstGeom>
            <a:noFill/>
            <a:ln w="2857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kstvak 41">
              <a:extLst>
                <a:ext uri="{FF2B5EF4-FFF2-40B4-BE49-F238E27FC236}">
                  <a16:creationId xmlns:a16="http://schemas.microsoft.com/office/drawing/2014/main" id="{46346E0D-69EC-4663-A516-ABE6189FCCC3}"/>
                </a:ext>
              </a:extLst>
            </p:cNvPr>
            <p:cNvSpPr txBox="1"/>
            <p:nvPr/>
          </p:nvSpPr>
          <p:spPr>
            <a:xfrm>
              <a:off x="929248" y="4747913"/>
              <a:ext cx="513028" cy="360129"/>
            </a:xfrm>
            <a:prstGeom prst="rect">
              <a:avLst/>
            </a:prstGeom>
            <a:solidFill>
              <a:schemeClr val="bg1"/>
            </a:solidFill>
            <a:ln w="19050">
              <a:noFill/>
            </a:ln>
          </p:spPr>
          <p:txBody>
            <a:bodyPr wrap="none" lIns="54000" tIns="54000" rIns="54000" bIns="54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srgbClr val="18142E"/>
                  </a:solidFill>
                  <a:effectLst/>
                  <a:uLnTx/>
                  <a:uFillTx/>
                  <a:latin typeface="Arial" charset="0"/>
                  <a:ea typeface="+mn-ea"/>
                  <a:cs typeface="+mn-cs"/>
                </a:rPr>
                <a:t>huis</a:t>
              </a:r>
            </a:p>
          </p:txBody>
        </p:sp>
      </p:grpSp>
      <p:grpSp>
        <p:nvGrpSpPr>
          <p:cNvPr id="45" name="Groep 44">
            <a:extLst>
              <a:ext uri="{FF2B5EF4-FFF2-40B4-BE49-F238E27FC236}">
                <a16:creationId xmlns:a16="http://schemas.microsoft.com/office/drawing/2014/main" id="{DD4F9C60-ECBE-4765-8880-8C1FF19100E3}"/>
              </a:ext>
            </a:extLst>
          </p:cNvPr>
          <p:cNvGrpSpPr>
            <a:grpSpLocks/>
          </p:cNvGrpSpPr>
          <p:nvPr/>
        </p:nvGrpSpPr>
        <p:grpSpPr bwMode="auto">
          <a:xfrm>
            <a:off x="3341688" y="1863725"/>
            <a:ext cx="430212" cy="2189163"/>
            <a:chOff x="899592" y="1342737"/>
            <a:chExt cx="572874" cy="2917126"/>
          </a:xfrm>
        </p:grpSpPr>
        <p:cxnSp>
          <p:nvCxnSpPr>
            <p:cNvPr id="37904" name="Rechte verbindingslijn met pijl 37">
              <a:extLst>
                <a:ext uri="{FF2B5EF4-FFF2-40B4-BE49-F238E27FC236}">
                  <a16:creationId xmlns:a16="http://schemas.microsoft.com/office/drawing/2014/main" id="{579A9F0F-B62A-4E46-8DC2-3F7836274B49}"/>
                </a:ext>
              </a:extLst>
            </p:cNvPr>
            <p:cNvCxnSpPr>
              <a:cxnSpLocks noChangeShapeType="1"/>
            </p:cNvCxnSpPr>
            <p:nvPr/>
          </p:nvCxnSpPr>
          <p:spPr bwMode="auto">
            <a:xfrm>
              <a:off x="1185496" y="1342737"/>
              <a:ext cx="0" cy="2917126"/>
            </a:xfrm>
            <a:prstGeom prst="straightConnector1">
              <a:avLst/>
            </a:prstGeom>
            <a:noFill/>
            <a:ln w="2857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kstvak 42">
              <a:extLst>
                <a:ext uri="{FF2B5EF4-FFF2-40B4-BE49-F238E27FC236}">
                  <a16:creationId xmlns:a16="http://schemas.microsoft.com/office/drawing/2014/main" id="{D673EE69-D4C7-43CE-A4A3-2BE29B3B2D93}"/>
                </a:ext>
              </a:extLst>
            </p:cNvPr>
            <p:cNvSpPr txBox="1"/>
            <p:nvPr/>
          </p:nvSpPr>
          <p:spPr>
            <a:xfrm>
              <a:off x="899592" y="2620434"/>
              <a:ext cx="572874" cy="361733"/>
            </a:xfrm>
            <a:prstGeom prst="rect">
              <a:avLst/>
            </a:prstGeom>
            <a:solidFill>
              <a:schemeClr val="bg1"/>
            </a:solidFill>
            <a:ln w="19050">
              <a:noFill/>
            </a:ln>
          </p:spPr>
          <p:txBody>
            <a:bodyPr wrap="none" lIns="54000" tIns="54000" rIns="54000" bIns="54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50" b="1" i="0" u="none" strike="noStrike" kern="1200" cap="none" spc="0" normalizeH="0" baseline="0" noProof="0" dirty="0">
                  <a:ln>
                    <a:noFill/>
                  </a:ln>
                  <a:solidFill>
                    <a:srgbClr val="18142E"/>
                  </a:solidFill>
                  <a:effectLst/>
                  <a:uLnTx/>
                  <a:uFillTx/>
                  <a:latin typeface="Arial" charset="0"/>
                  <a:ea typeface="+mn-ea"/>
                  <a:cs typeface="+mn-cs"/>
                </a:rPr>
                <a:t>thuis</a:t>
              </a:r>
            </a:p>
          </p:txBody>
        </p:sp>
      </p:grpSp>
    </p:spTree>
  </p:cSld>
  <p:clrMapOvr>
    <a:masterClrMapping/>
  </p:clrMapOvr>
  <p:transition advClick="0" advTm="19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A73430-9A48-4E08-A971-3019316105BF}"/>
              </a:ext>
            </a:extLst>
          </p:cNvPr>
          <p:cNvSpPr>
            <a:spLocks noGrp="1"/>
          </p:cNvSpPr>
          <p:nvPr>
            <p:ph type="title"/>
          </p:nvPr>
        </p:nvSpPr>
        <p:spPr/>
        <p:txBody>
          <a:bodyPr/>
          <a:lstStyle/>
          <a:p>
            <a:r>
              <a:rPr lang="nl-NL" dirty="0"/>
              <a:t>Belangrijke uitgangspunten transformeren</a:t>
            </a:r>
          </a:p>
        </p:txBody>
      </p:sp>
      <p:sp>
        <p:nvSpPr>
          <p:cNvPr id="3" name="Tijdelijke aanduiding voor inhoud 2">
            <a:extLst>
              <a:ext uri="{FF2B5EF4-FFF2-40B4-BE49-F238E27FC236}">
                <a16:creationId xmlns:a16="http://schemas.microsoft.com/office/drawing/2014/main" id="{69B82F17-161E-4795-9600-7215A5154F87}"/>
              </a:ext>
            </a:extLst>
          </p:cNvPr>
          <p:cNvSpPr>
            <a:spLocks noGrp="1"/>
          </p:cNvSpPr>
          <p:nvPr>
            <p:ph idx="1"/>
          </p:nvPr>
        </p:nvSpPr>
        <p:spPr/>
        <p:txBody>
          <a:bodyPr/>
          <a:lstStyle/>
          <a:p>
            <a:r>
              <a:rPr lang="nl-NL" dirty="0"/>
              <a:t>Van vastgoedleverancier naar co creatie</a:t>
            </a:r>
          </a:p>
          <a:p>
            <a:r>
              <a:rPr lang="nl-NL" dirty="0"/>
              <a:t>Doorleven en niet meer verhuizen</a:t>
            </a:r>
          </a:p>
          <a:p>
            <a:r>
              <a:rPr lang="nl-NL" dirty="0"/>
              <a:t>Eigendom versus eigenaarschap</a:t>
            </a:r>
          </a:p>
          <a:p>
            <a:r>
              <a:rPr lang="nl-NL" dirty="0"/>
              <a:t>Community eerst en zorg als dienst</a:t>
            </a:r>
          </a:p>
          <a:p>
            <a:endParaRPr lang="nl-NL" dirty="0"/>
          </a:p>
        </p:txBody>
      </p:sp>
      <p:sp>
        <p:nvSpPr>
          <p:cNvPr id="4" name="Tijdelijke aanduiding voor dianummer 3">
            <a:extLst>
              <a:ext uri="{FF2B5EF4-FFF2-40B4-BE49-F238E27FC236}">
                <a16:creationId xmlns:a16="http://schemas.microsoft.com/office/drawing/2014/main" id="{B15EB0BA-6528-4020-B74A-335719B78E8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F8626-4493-456A-A847-3505160C492D}" type="slidenum">
              <a:rPr kumimoji="0" lang="nl-NL" sz="1500" b="0" i="0" u="none" strike="noStrike" kern="1200" cap="none" spc="0" normalizeH="0" baseline="0" noProof="0" smtClean="0">
                <a:ln>
                  <a:noFill/>
                </a:ln>
                <a:solidFill>
                  <a:srgbClr val="009BC2"/>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NL" sz="1500" b="0" i="0" u="none" strike="noStrike" kern="1200" cap="none" spc="0" normalizeH="0" baseline="0" noProof="0" dirty="0">
              <a:ln>
                <a:noFill/>
              </a:ln>
              <a:solidFill>
                <a:srgbClr val="009BC2"/>
              </a:solidFill>
              <a:effectLst/>
              <a:uLnTx/>
              <a:uFillTx/>
              <a:latin typeface="Arial" charset="0"/>
              <a:ea typeface="+mn-ea"/>
              <a:cs typeface="+mn-cs"/>
            </a:endParaRPr>
          </a:p>
        </p:txBody>
      </p:sp>
    </p:spTree>
    <p:extLst>
      <p:ext uri="{BB962C8B-B14F-4D97-AF65-F5344CB8AC3E}">
        <p14:creationId xmlns:p14="http://schemas.microsoft.com/office/powerpoint/2010/main" val="1095051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C15377E8-87BB-4830-9D59-F47C57EC1562}"/>
              </a:ext>
            </a:extLst>
          </p:cNvPr>
          <p:cNvSpPr>
            <a:spLocks noGrp="1" noChangeArrowheads="1"/>
          </p:cNvSpPr>
          <p:nvPr>
            <p:ph type="title"/>
          </p:nvPr>
        </p:nvSpPr>
        <p:spPr>
          <a:xfrm>
            <a:off x="744538" y="274638"/>
            <a:ext cx="10752137" cy="777875"/>
          </a:xfrm>
        </p:spPr>
        <p:txBody>
          <a:bodyPr/>
          <a:lstStyle/>
          <a:p>
            <a:pPr eaLnBrk="1" hangingPunct="1"/>
            <a:r>
              <a:rPr lang="en-US" altLang="nl-NL" dirty="0" err="1"/>
              <a:t>Experimenteren</a:t>
            </a:r>
            <a:r>
              <a:rPr lang="en-US" altLang="nl-NL" dirty="0"/>
              <a:t> en 3 </a:t>
            </a:r>
            <a:r>
              <a:rPr lang="en-US" altLang="nl-NL" dirty="0" err="1"/>
              <a:t>vragen</a:t>
            </a:r>
            <a:br>
              <a:rPr lang="en-US" altLang="nl-NL" dirty="0"/>
            </a:br>
            <a:r>
              <a:rPr lang="en-US" altLang="nl-NL" dirty="0" err="1"/>
              <a:t>stellen</a:t>
            </a:r>
            <a:br>
              <a:rPr lang="en-US" altLang="nl-NL" dirty="0"/>
            </a:br>
            <a:br>
              <a:rPr lang="en-US" altLang="nl-NL" dirty="0"/>
            </a:br>
            <a:br>
              <a:rPr lang="en-US" altLang="nl-NL" dirty="0"/>
            </a:br>
            <a:endParaRPr lang="nl-NL" altLang="nl-NL" dirty="0"/>
          </a:p>
        </p:txBody>
      </p:sp>
      <p:sp>
        <p:nvSpPr>
          <p:cNvPr id="33795" name="Tekstvak 3">
            <a:extLst>
              <a:ext uri="{FF2B5EF4-FFF2-40B4-BE49-F238E27FC236}">
                <a16:creationId xmlns:a16="http://schemas.microsoft.com/office/drawing/2014/main" id="{BB170B15-B4C3-4D8C-8E35-7D8E7F9388E2}"/>
              </a:ext>
            </a:extLst>
          </p:cNvPr>
          <p:cNvSpPr txBox="1">
            <a:spLocks noChangeArrowheads="1"/>
          </p:cNvSpPr>
          <p:nvPr/>
        </p:nvSpPr>
        <p:spPr bwMode="auto">
          <a:xfrm>
            <a:off x="601663" y="1219200"/>
            <a:ext cx="4691062"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342900" marR="0" lvl="0" indent="-342900" algn="l" defTabSz="914400" rtl="0" eaLnBrk="1" fontAlgn="base" latinLnBrk="0" hangingPunct="1">
              <a:lnSpc>
                <a:spcPct val="150000"/>
              </a:lnSpc>
              <a:spcBef>
                <a:spcPct val="0"/>
              </a:spcBef>
              <a:spcAft>
                <a:spcPct val="0"/>
              </a:spcAft>
              <a:buClrTx/>
              <a:buSzTx/>
              <a:buFontTx/>
              <a:buAutoNum type="arabicPeriod"/>
              <a:tabLst/>
              <a:defRPr/>
            </a:pPr>
            <a:r>
              <a:rPr kumimoji="0" lang="nl-NL" altLang="nl-NL" sz="2400" b="0" i="0" u="none" strike="noStrike" kern="1200" cap="none" spc="0" normalizeH="0" baseline="0" noProof="0">
                <a:ln>
                  <a:noFill/>
                </a:ln>
                <a:solidFill>
                  <a:srgbClr val="18142E"/>
                </a:solidFill>
                <a:effectLst/>
                <a:uLnTx/>
                <a:uFillTx/>
                <a:latin typeface="Arial" panose="020B0604020202020204" pitchFamily="34" charset="0"/>
                <a:ea typeface="+mn-ea"/>
                <a:cs typeface="+mn-cs"/>
              </a:rPr>
              <a:t>Hoe wilt u oud worden</a:t>
            </a:r>
          </a:p>
          <a:p>
            <a:pPr marL="342900" marR="0" lvl="0" indent="-342900" algn="l" defTabSz="914400" rtl="0" eaLnBrk="1" fontAlgn="base" latinLnBrk="0" hangingPunct="1">
              <a:lnSpc>
                <a:spcPct val="150000"/>
              </a:lnSpc>
              <a:spcBef>
                <a:spcPct val="0"/>
              </a:spcBef>
              <a:spcAft>
                <a:spcPct val="0"/>
              </a:spcAft>
              <a:buClrTx/>
              <a:buSzTx/>
              <a:buFontTx/>
              <a:buAutoNum type="arabicPeriod"/>
              <a:tabLst/>
              <a:defRPr/>
            </a:pPr>
            <a:r>
              <a:rPr kumimoji="0" lang="nl-NL" altLang="nl-NL" sz="2400" b="0" i="0" u="none" strike="noStrike" kern="1200" cap="none" spc="0" normalizeH="0" baseline="0" noProof="0">
                <a:ln>
                  <a:noFill/>
                </a:ln>
                <a:solidFill>
                  <a:srgbClr val="18142E"/>
                </a:solidFill>
                <a:effectLst/>
                <a:uLnTx/>
                <a:uFillTx/>
                <a:latin typeface="Arial" panose="020B0604020202020204" pitchFamily="34" charset="0"/>
                <a:ea typeface="+mn-ea"/>
                <a:cs typeface="+mn-cs"/>
              </a:rPr>
              <a:t>Wat is daarvoor nodig?</a:t>
            </a:r>
          </a:p>
          <a:p>
            <a:pPr marL="342900" marR="0" lvl="0" indent="-342900" algn="l" defTabSz="914400" rtl="0" eaLnBrk="1" fontAlgn="base" latinLnBrk="0" hangingPunct="1">
              <a:lnSpc>
                <a:spcPct val="150000"/>
              </a:lnSpc>
              <a:spcBef>
                <a:spcPct val="0"/>
              </a:spcBef>
              <a:spcAft>
                <a:spcPct val="0"/>
              </a:spcAft>
              <a:buClrTx/>
              <a:buSzTx/>
              <a:buFontTx/>
              <a:buAutoNum type="arabicPeriod"/>
              <a:tabLst/>
              <a:defRPr/>
            </a:pPr>
            <a:r>
              <a:rPr kumimoji="0" lang="nl-NL" altLang="nl-NL" sz="2400" b="0" i="0" u="none" strike="noStrike" kern="1200" cap="none" spc="0" normalizeH="0" baseline="0" noProof="0">
                <a:ln>
                  <a:noFill/>
                </a:ln>
                <a:solidFill>
                  <a:srgbClr val="18142E"/>
                </a:solidFill>
                <a:effectLst/>
                <a:uLnTx/>
                <a:uFillTx/>
                <a:latin typeface="Arial" panose="020B0604020202020204" pitchFamily="34" charset="0"/>
                <a:ea typeface="+mn-ea"/>
                <a:cs typeface="+mn-cs"/>
              </a:rPr>
              <a:t>Wat draagt u zelf daaraan bij?</a:t>
            </a:r>
          </a:p>
        </p:txBody>
      </p:sp>
      <p:pic>
        <p:nvPicPr>
          <p:cNvPr id="33796" name="Afbeelding 8">
            <a:extLst>
              <a:ext uri="{FF2B5EF4-FFF2-40B4-BE49-F238E27FC236}">
                <a16:creationId xmlns:a16="http://schemas.microsoft.com/office/drawing/2014/main" id="{15333894-17A3-4603-ACED-DAD935188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794" r="16888" b="48274"/>
          <a:stretch>
            <a:fillRect/>
          </a:stretch>
        </p:blipFill>
        <p:spPr bwMode="auto">
          <a:xfrm>
            <a:off x="5956300" y="601663"/>
            <a:ext cx="6235700"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DF5016BB-CFBE-404C-8008-38225957FC9C}"/>
              </a:ext>
            </a:extLst>
          </p:cNvPr>
          <p:cNvSpPr>
            <a:spLocks noGrp="1" noChangeArrowheads="1"/>
          </p:cNvSpPr>
          <p:nvPr>
            <p:ph type="title"/>
          </p:nvPr>
        </p:nvSpPr>
        <p:spPr>
          <a:xfrm>
            <a:off x="744538" y="274638"/>
            <a:ext cx="10752137" cy="777875"/>
          </a:xfrm>
        </p:spPr>
        <p:txBody>
          <a:bodyPr/>
          <a:lstStyle/>
          <a:p>
            <a:pPr eaLnBrk="1" hangingPunct="1"/>
            <a:r>
              <a:rPr lang="en-US" altLang="nl-NL"/>
              <a:t>Belangrijkste wensen:</a:t>
            </a:r>
            <a:endParaRPr lang="nl-NL" altLang="nl-NL"/>
          </a:p>
        </p:txBody>
      </p:sp>
      <p:grpSp>
        <p:nvGrpSpPr>
          <p:cNvPr id="35843" name="Groep 16">
            <a:extLst>
              <a:ext uri="{FF2B5EF4-FFF2-40B4-BE49-F238E27FC236}">
                <a16:creationId xmlns:a16="http://schemas.microsoft.com/office/drawing/2014/main" id="{083F3973-8BAC-47D8-999F-F853A558A300}"/>
              </a:ext>
            </a:extLst>
          </p:cNvPr>
          <p:cNvGrpSpPr>
            <a:grpSpLocks/>
          </p:cNvGrpSpPr>
          <p:nvPr/>
        </p:nvGrpSpPr>
        <p:grpSpPr bwMode="auto">
          <a:xfrm>
            <a:off x="8858250" y="663575"/>
            <a:ext cx="2957513" cy="3857625"/>
            <a:chOff x="6300192" y="681056"/>
            <a:chExt cx="2524559" cy="3294407"/>
          </a:xfrm>
        </p:grpSpPr>
        <p:pic>
          <p:nvPicPr>
            <p:cNvPr id="35850" name="Afbeelding 10">
              <a:extLst>
                <a:ext uri="{FF2B5EF4-FFF2-40B4-BE49-F238E27FC236}">
                  <a16:creationId xmlns:a16="http://schemas.microsoft.com/office/drawing/2014/main" id="{BAEB4998-5212-4F10-9444-E962E91E5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681056"/>
              <a:ext cx="2188975" cy="329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kstvak 11">
              <a:extLst>
                <a:ext uri="{FF2B5EF4-FFF2-40B4-BE49-F238E27FC236}">
                  <a16:creationId xmlns:a16="http://schemas.microsoft.com/office/drawing/2014/main" id="{C6A0E5CE-3B4D-43FA-948A-E68B73309DDD}"/>
                </a:ext>
              </a:extLst>
            </p:cNvPr>
            <p:cNvSpPr txBox="1">
              <a:spLocks noChangeArrowheads="1"/>
            </p:cNvSpPr>
            <p:nvPr/>
          </p:nvSpPr>
          <p:spPr bwMode="auto">
            <a:xfrm>
              <a:off x="6300192" y="3404416"/>
              <a:ext cx="2524559" cy="37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nl-NL" sz="3400" b="1" i="0" u="none" strike="noStrike" kern="1200" cap="none" spc="0" normalizeH="0" baseline="-25000" noProof="0">
                  <a:ln>
                    <a:noFill/>
                  </a:ln>
                  <a:solidFill>
                    <a:srgbClr val="FFFFFF"/>
                  </a:solidFill>
                  <a:effectLst/>
                  <a:uLnTx/>
                  <a:uFillTx/>
                  <a:latin typeface="Arial" panose="020B0604020202020204" pitchFamily="34" charset="0"/>
                  <a:ea typeface="+mn-ea"/>
                  <a:cs typeface="+mn-cs"/>
                </a:rPr>
                <a:t>        Doorleven</a:t>
              </a:r>
              <a:endParaRPr kumimoji="0" lang="nl-NL" altLang="nl-NL" sz="3400" b="1" i="0" u="none" strike="noStrike" kern="1200" cap="none" spc="0" normalizeH="0" baseline="-25000" noProof="0">
                <a:ln>
                  <a:noFill/>
                </a:ln>
                <a:solidFill>
                  <a:srgbClr val="FFFFFF"/>
                </a:solidFill>
                <a:effectLst/>
                <a:uLnTx/>
                <a:uFillTx/>
                <a:latin typeface="Arial" panose="020B0604020202020204" pitchFamily="34" charset="0"/>
                <a:ea typeface="+mn-ea"/>
                <a:cs typeface="+mn-cs"/>
              </a:endParaRPr>
            </a:p>
          </p:txBody>
        </p:sp>
      </p:grpSp>
      <p:grpSp>
        <p:nvGrpSpPr>
          <p:cNvPr id="35844" name="Groep 18">
            <a:extLst>
              <a:ext uri="{FF2B5EF4-FFF2-40B4-BE49-F238E27FC236}">
                <a16:creationId xmlns:a16="http://schemas.microsoft.com/office/drawing/2014/main" id="{22F3CAFA-0FDD-4E6D-8709-70FE3DC9C347}"/>
              </a:ext>
            </a:extLst>
          </p:cNvPr>
          <p:cNvGrpSpPr>
            <a:grpSpLocks/>
          </p:cNvGrpSpPr>
          <p:nvPr/>
        </p:nvGrpSpPr>
        <p:grpSpPr bwMode="auto">
          <a:xfrm>
            <a:off x="538163" y="1157288"/>
            <a:ext cx="4949825" cy="3298825"/>
            <a:chOff x="827584" y="4005064"/>
            <a:chExt cx="3901440" cy="2599944"/>
          </a:xfrm>
        </p:grpSpPr>
        <p:pic>
          <p:nvPicPr>
            <p:cNvPr id="35848" name="Afbeelding 6">
              <a:extLst>
                <a:ext uri="{FF2B5EF4-FFF2-40B4-BE49-F238E27FC236}">
                  <a16:creationId xmlns:a16="http://schemas.microsoft.com/office/drawing/2014/main" id="{1B24CB96-FBD0-49A8-937E-2FA9172B9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05064"/>
              <a:ext cx="3901440" cy="259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kstvak 12">
              <a:extLst>
                <a:ext uri="{FF2B5EF4-FFF2-40B4-BE49-F238E27FC236}">
                  <a16:creationId xmlns:a16="http://schemas.microsoft.com/office/drawing/2014/main" id="{A836B1EA-0630-46DB-8F85-F1EDD6A12838}"/>
                </a:ext>
              </a:extLst>
            </p:cNvPr>
            <p:cNvSpPr txBox="1">
              <a:spLocks noChangeArrowheads="1"/>
            </p:cNvSpPr>
            <p:nvPr/>
          </p:nvSpPr>
          <p:spPr bwMode="auto">
            <a:xfrm>
              <a:off x="1536132" y="4008313"/>
              <a:ext cx="3171903" cy="3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nl-NL" sz="3600" b="1" i="0" u="none" strike="noStrike" kern="1200" cap="none" spc="0" normalizeH="0" baseline="-25000" noProof="0">
                  <a:ln>
                    <a:noFill/>
                  </a:ln>
                  <a:solidFill>
                    <a:srgbClr val="18142E"/>
                  </a:solidFill>
                  <a:effectLst/>
                  <a:uLnTx/>
                  <a:uFillTx/>
                  <a:latin typeface="Arial" panose="020B0604020202020204" pitchFamily="34" charset="0"/>
                  <a:ea typeface="+mn-ea"/>
                  <a:cs typeface="+mn-cs"/>
                </a:rPr>
                <a:t>Niet meer verhuizen</a:t>
              </a:r>
              <a:endParaRPr kumimoji="0" lang="nl-NL" altLang="nl-NL" sz="3600" b="1" i="0" u="none" strike="noStrike" kern="1200" cap="none" spc="0" normalizeH="0" baseline="-25000" noProof="0">
                <a:ln>
                  <a:noFill/>
                </a:ln>
                <a:solidFill>
                  <a:srgbClr val="18142E"/>
                </a:solidFill>
                <a:effectLst/>
                <a:uLnTx/>
                <a:uFillTx/>
                <a:latin typeface="Arial" panose="020B0604020202020204" pitchFamily="34" charset="0"/>
                <a:ea typeface="+mn-ea"/>
                <a:cs typeface="+mn-cs"/>
              </a:endParaRPr>
            </a:p>
          </p:txBody>
        </p:sp>
      </p:grpSp>
      <p:grpSp>
        <p:nvGrpSpPr>
          <p:cNvPr id="35845" name="Groep 17">
            <a:extLst>
              <a:ext uri="{FF2B5EF4-FFF2-40B4-BE49-F238E27FC236}">
                <a16:creationId xmlns:a16="http://schemas.microsoft.com/office/drawing/2014/main" id="{716B3BAA-AA87-413A-B964-8922B541F353}"/>
              </a:ext>
            </a:extLst>
          </p:cNvPr>
          <p:cNvGrpSpPr>
            <a:grpSpLocks/>
          </p:cNvGrpSpPr>
          <p:nvPr/>
        </p:nvGrpSpPr>
        <p:grpSpPr bwMode="auto">
          <a:xfrm>
            <a:off x="5556250" y="3305175"/>
            <a:ext cx="3319463" cy="2836863"/>
            <a:chOff x="5930440" y="4154686"/>
            <a:chExt cx="2973700" cy="2534419"/>
          </a:xfrm>
        </p:grpSpPr>
        <p:pic>
          <p:nvPicPr>
            <p:cNvPr id="35846" name="Picture 2" descr="Afbeeldingsresultaat voor zwitserleven gevoel">
              <a:extLst>
                <a:ext uri="{FF2B5EF4-FFF2-40B4-BE49-F238E27FC236}">
                  <a16:creationId xmlns:a16="http://schemas.microsoft.com/office/drawing/2014/main" id="{F2DCBACC-9519-4B78-8CF6-566A664ED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55" r="6288"/>
            <a:stretch>
              <a:fillRect/>
            </a:stretch>
          </p:blipFill>
          <p:spPr bwMode="auto">
            <a:xfrm>
              <a:off x="5930440" y="4154686"/>
              <a:ext cx="2973700" cy="253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kstvak 13">
              <a:extLst>
                <a:ext uri="{FF2B5EF4-FFF2-40B4-BE49-F238E27FC236}">
                  <a16:creationId xmlns:a16="http://schemas.microsoft.com/office/drawing/2014/main" id="{764AC02B-9FE5-4B90-AAC5-063100192689}"/>
                </a:ext>
              </a:extLst>
            </p:cNvPr>
            <p:cNvSpPr txBox="1">
              <a:spLocks noChangeArrowheads="1"/>
            </p:cNvSpPr>
            <p:nvPr/>
          </p:nvSpPr>
          <p:spPr bwMode="auto">
            <a:xfrm>
              <a:off x="6023448" y="4154686"/>
              <a:ext cx="2880692" cy="5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nl-NL" sz="3600" b="1" i="0" u="none" strike="noStrike" kern="1200" cap="none" spc="0" normalizeH="0" baseline="-25000" noProof="0">
                  <a:ln>
                    <a:noFill/>
                  </a:ln>
                  <a:solidFill>
                    <a:srgbClr val="18142E"/>
                  </a:solidFill>
                  <a:effectLst/>
                  <a:uLnTx/>
                  <a:uFillTx/>
                  <a:latin typeface="Arial" panose="020B0604020202020204" pitchFamily="34" charset="0"/>
                  <a:ea typeface="+mn-ea"/>
                  <a:cs typeface="+mn-cs"/>
                </a:rPr>
                <a:t>Betaalbaarheid</a:t>
              </a:r>
              <a:endParaRPr kumimoji="0" lang="nl-NL" altLang="nl-NL" sz="3600" b="1" i="0" u="none" strike="noStrike" kern="1200" cap="none" spc="0" normalizeH="0" baseline="-25000" noProof="0">
                <a:ln>
                  <a:noFill/>
                </a:ln>
                <a:solidFill>
                  <a:srgbClr val="18142E"/>
                </a:solidFill>
                <a:effectLst/>
                <a:uLnTx/>
                <a:uFillTx/>
                <a:latin typeface="Arial" panose="020B0604020202020204" pitchFamily="34" charset="0"/>
                <a:ea typeface="+mn-ea"/>
                <a:cs typeface="+mn-c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4">
            <a:extLst>
              <a:ext uri="{FF2B5EF4-FFF2-40B4-BE49-F238E27FC236}">
                <a16:creationId xmlns:a16="http://schemas.microsoft.com/office/drawing/2014/main" id="{CC8560D6-95B1-4974-A1F1-59C0DA8446FF}"/>
              </a:ext>
            </a:extLst>
          </p:cNvPr>
          <p:cNvSpPr>
            <a:spLocks noGrp="1"/>
          </p:cNvSpPr>
          <p:nvPr>
            <p:ph type="title"/>
          </p:nvPr>
        </p:nvSpPr>
        <p:spPr>
          <a:xfrm>
            <a:off x="744000" y="274638"/>
            <a:ext cx="10753195" cy="778098"/>
          </a:xfrm>
        </p:spPr>
        <p:txBody>
          <a:bodyPr wrap="square" anchor="t">
            <a:normAutofit/>
          </a:bodyPr>
          <a:lstStyle/>
          <a:p>
            <a:r>
              <a:rPr lang="en-US" dirty="0" err="1"/>
              <a:t>Nieuwe</a:t>
            </a:r>
            <a:r>
              <a:rPr lang="en-US" dirty="0"/>
              <a:t> </a:t>
            </a:r>
            <a:r>
              <a:rPr lang="en-US" dirty="0" err="1"/>
              <a:t>vorm</a:t>
            </a:r>
            <a:r>
              <a:rPr lang="en-US" dirty="0"/>
              <a:t> van </a:t>
            </a:r>
            <a:r>
              <a:rPr lang="en-US" dirty="0" err="1"/>
              <a:t>samen</a:t>
            </a:r>
            <a:r>
              <a:rPr lang="en-US" dirty="0"/>
              <a:t> oud </a:t>
            </a:r>
            <a:r>
              <a:rPr lang="en-US" dirty="0" err="1"/>
              <a:t>worden</a:t>
            </a:r>
            <a:endParaRPr lang="nl-NL" dirty="0"/>
          </a:p>
        </p:txBody>
      </p:sp>
      <p:pic>
        <p:nvPicPr>
          <p:cNvPr id="3" name="Afbeelding 2" descr="Afbeelding met persoon, binnen, plafond, mensen&#10;&#10;Automatisch gegenereerde beschrijving">
            <a:extLst>
              <a:ext uri="{FF2B5EF4-FFF2-40B4-BE49-F238E27FC236}">
                <a16:creationId xmlns:a16="http://schemas.microsoft.com/office/drawing/2014/main" id="{DC575E91-BA86-7E11-D196-038510B5B9F3}"/>
              </a:ext>
            </a:extLst>
          </p:cNvPr>
          <p:cNvPicPr>
            <a:picLocks noChangeAspect="1"/>
          </p:cNvPicPr>
          <p:nvPr/>
        </p:nvPicPr>
        <p:blipFill rotWithShape="1">
          <a:blip r:embed="rId2">
            <a:extLst>
              <a:ext uri="{28A0092B-C50C-407E-A947-70E740481C1C}">
                <a14:useLocalDpi xmlns:a14="http://schemas.microsoft.com/office/drawing/2010/main" val="0"/>
              </a:ext>
            </a:extLst>
          </a:blip>
          <a:srcRect t="7268" r="-2" b="23350"/>
          <a:stretch/>
        </p:blipFill>
        <p:spPr>
          <a:xfrm>
            <a:off x="744001" y="1124744"/>
            <a:ext cx="10728596" cy="4968552"/>
          </a:xfrm>
          <a:prstGeom prst="rect">
            <a:avLst/>
          </a:prstGeom>
          <a:noFill/>
        </p:spPr>
      </p:pic>
      <p:sp>
        <p:nvSpPr>
          <p:cNvPr id="4" name="Tijdelijke aanduiding voor dianummer 3">
            <a:extLst>
              <a:ext uri="{FF2B5EF4-FFF2-40B4-BE49-F238E27FC236}">
                <a16:creationId xmlns:a16="http://schemas.microsoft.com/office/drawing/2014/main" id="{8424489E-B057-4192-A5B6-65B0863824D4}"/>
              </a:ext>
            </a:extLst>
          </p:cNvPr>
          <p:cNvSpPr>
            <a:spLocks noGrp="1"/>
          </p:cNvSpPr>
          <p:nvPr>
            <p:ph type="sldNum" sz="quarter" idx="10"/>
          </p:nvPr>
        </p:nvSpPr>
        <p:spPr>
          <a:xfrm>
            <a:off x="8602663" y="6381750"/>
            <a:ext cx="2844800" cy="365125"/>
          </a:xfrm>
        </p:spPr>
        <p:txBody>
          <a:bodyPr vert="horz" lIns="91440" tIns="45720" rIns="0" bIns="45720" rtlCol="0" anchor="ctr">
            <a:normAutofit/>
          </a:bodyPr>
          <a:lstStyle>
            <a:defPPr>
              <a:defRPr lang="nl-NL"/>
            </a:defPPr>
            <a:lvl1pPr algn="r" rtl="0" fontAlgn="base">
              <a:spcBef>
                <a:spcPct val="0"/>
              </a:spcBef>
              <a:spcAft>
                <a:spcPct val="0"/>
              </a:spcAft>
              <a:defRPr sz="1500" kern="1200" baseline="0">
                <a:solidFill>
                  <a:schemeClr val="accent1"/>
                </a:solidFill>
                <a:latin typeface="Arial" charset="0"/>
                <a:ea typeface="+mn-ea"/>
                <a:cs typeface="+mn-cs"/>
              </a:defRPr>
            </a:lvl1pPr>
            <a:lvl2pPr marL="457200" algn="l" rtl="0" fontAlgn="base">
              <a:spcBef>
                <a:spcPct val="0"/>
              </a:spcBef>
              <a:spcAft>
                <a:spcPct val="0"/>
              </a:spcAft>
              <a:defRPr kern="1200" baseline="-25000">
                <a:solidFill>
                  <a:schemeClr val="tx1"/>
                </a:solidFill>
                <a:latin typeface="Arial" charset="0"/>
                <a:ea typeface="+mn-ea"/>
                <a:cs typeface="+mn-cs"/>
              </a:defRPr>
            </a:lvl2pPr>
            <a:lvl3pPr marL="914400" algn="l" rtl="0" fontAlgn="base">
              <a:spcBef>
                <a:spcPct val="0"/>
              </a:spcBef>
              <a:spcAft>
                <a:spcPct val="0"/>
              </a:spcAft>
              <a:defRPr kern="1200" baseline="-25000">
                <a:solidFill>
                  <a:schemeClr val="tx1"/>
                </a:solidFill>
                <a:latin typeface="Arial" charset="0"/>
                <a:ea typeface="+mn-ea"/>
                <a:cs typeface="+mn-cs"/>
              </a:defRPr>
            </a:lvl3pPr>
            <a:lvl4pPr marL="1371600" algn="l" rtl="0" fontAlgn="base">
              <a:spcBef>
                <a:spcPct val="0"/>
              </a:spcBef>
              <a:spcAft>
                <a:spcPct val="0"/>
              </a:spcAft>
              <a:defRPr kern="1200" baseline="-25000">
                <a:solidFill>
                  <a:schemeClr val="tx1"/>
                </a:solidFill>
                <a:latin typeface="Arial" charset="0"/>
                <a:ea typeface="+mn-ea"/>
                <a:cs typeface="+mn-cs"/>
              </a:defRPr>
            </a:lvl4pPr>
            <a:lvl5pPr marL="1828800" algn="l" rtl="0" fontAlgn="base">
              <a:spcBef>
                <a:spcPct val="0"/>
              </a:spcBef>
              <a:spcAft>
                <a:spcPct val="0"/>
              </a:spcAft>
              <a:defRPr kern="1200" baseline="-25000">
                <a:solidFill>
                  <a:schemeClr val="tx1"/>
                </a:solidFill>
                <a:latin typeface="Arial" charset="0"/>
                <a:ea typeface="+mn-ea"/>
                <a:cs typeface="+mn-cs"/>
              </a:defRPr>
            </a:lvl5pPr>
            <a:lvl6pPr marL="2286000" algn="l" defTabSz="914400" rtl="0" eaLnBrk="1" latinLnBrk="0" hangingPunct="1">
              <a:defRPr kern="1200" baseline="-25000">
                <a:solidFill>
                  <a:schemeClr val="tx1"/>
                </a:solidFill>
                <a:latin typeface="Arial" charset="0"/>
                <a:ea typeface="+mn-ea"/>
                <a:cs typeface="+mn-cs"/>
              </a:defRPr>
            </a:lvl6pPr>
            <a:lvl7pPr marL="2743200" algn="l" defTabSz="914400" rtl="0" eaLnBrk="1" latinLnBrk="0" hangingPunct="1">
              <a:defRPr kern="1200" baseline="-25000">
                <a:solidFill>
                  <a:schemeClr val="tx1"/>
                </a:solidFill>
                <a:latin typeface="Arial" charset="0"/>
                <a:ea typeface="+mn-ea"/>
                <a:cs typeface="+mn-cs"/>
              </a:defRPr>
            </a:lvl7pPr>
            <a:lvl8pPr marL="3200400" algn="l" defTabSz="914400" rtl="0" eaLnBrk="1" latinLnBrk="0" hangingPunct="1">
              <a:defRPr kern="1200" baseline="-25000">
                <a:solidFill>
                  <a:schemeClr val="tx1"/>
                </a:solidFill>
                <a:latin typeface="Arial" charset="0"/>
                <a:ea typeface="+mn-ea"/>
                <a:cs typeface="+mn-cs"/>
              </a:defRPr>
            </a:lvl8pPr>
            <a:lvl9pPr marL="3657600" algn="l" defTabSz="914400" rtl="0" eaLnBrk="1" latinLnBrk="0" hangingPunct="1">
              <a:defRPr kern="1200" baseline="-250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43C639C0-EDDE-8F46-9616-DA4C65AA5E40}" type="slidenum">
              <a:rPr kumimoji="0" lang="nl-NL" sz="1500" b="0" i="0" u="none" strike="noStrike" kern="1200" cap="none" spc="0" normalizeH="0" baseline="0" noProof="0" smtClean="0">
                <a:ln>
                  <a:noFill/>
                </a:ln>
                <a:solidFill>
                  <a:srgbClr val="009BC2"/>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24</a:t>
            </a:fld>
            <a:endParaRPr kumimoji="0" lang="nl-NL" sz="1500" b="0" i="0" u="none" strike="noStrike" kern="1200" cap="none" spc="0" normalizeH="0" baseline="0" noProof="0">
              <a:ln>
                <a:noFill/>
              </a:ln>
              <a:solidFill>
                <a:srgbClr val="009BC2"/>
              </a:solidFill>
              <a:effectLst/>
              <a:uLnTx/>
              <a:uFillTx/>
              <a:latin typeface="Arial" charset="0"/>
              <a:ea typeface="+mn-ea"/>
              <a:cs typeface="+mn-cs"/>
            </a:endParaRPr>
          </a:p>
        </p:txBody>
      </p:sp>
    </p:spTree>
    <p:extLst>
      <p:ext uri="{BB962C8B-B14F-4D97-AF65-F5344CB8AC3E}">
        <p14:creationId xmlns:p14="http://schemas.microsoft.com/office/powerpoint/2010/main" val="4036608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9D481-57ED-40F1-9D42-C771B1CF5F0C}"/>
              </a:ext>
            </a:extLst>
          </p:cNvPr>
          <p:cNvSpPr>
            <a:spLocks noGrp="1"/>
          </p:cNvSpPr>
          <p:nvPr>
            <p:ph type="title"/>
          </p:nvPr>
        </p:nvSpPr>
        <p:spPr>
          <a:xfrm>
            <a:off x="744000" y="274638"/>
            <a:ext cx="10753195" cy="562074"/>
          </a:xfrm>
        </p:spPr>
        <p:txBody>
          <a:bodyPr wrap="square" anchor="t">
            <a:normAutofit/>
          </a:bodyPr>
          <a:lstStyle/>
          <a:p>
            <a:r>
              <a:rPr lang="nl-NL" dirty="0"/>
              <a:t>Community</a:t>
            </a:r>
          </a:p>
        </p:txBody>
      </p:sp>
      <p:pic>
        <p:nvPicPr>
          <p:cNvPr id="5" name="Afbeelding 4" descr="Afbeelding met persoon, binnen, mensen, tafel&#10;&#10;Automatisch gegenereerde beschrijving">
            <a:extLst>
              <a:ext uri="{FF2B5EF4-FFF2-40B4-BE49-F238E27FC236}">
                <a16:creationId xmlns:a16="http://schemas.microsoft.com/office/drawing/2014/main" id="{F4D5A2F1-B947-2A9D-D5E8-9722949F0107}"/>
              </a:ext>
            </a:extLst>
          </p:cNvPr>
          <p:cNvPicPr>
            <a:picLocks noChangeAspect="1"/>
          </p:cNvPicPr>
          <p:nvPr/>
        </p:nvPicPr>
        <p:blipFill rotWithShape="1">
          <a:blip r:embed="rId3">
            <a:extLst>
              <a:ext uri="{28A0092B-C50C-407E-A947-70E740481C1C}">
                <a14:useLocalDpi xmlns:a14="http://schemas.microsoft.com/office/drawing/2010/main" val="0"/>
              </a:ext>
            </a:extLst>
          </a:blip>
          <a:srcRect l="3900" r="1" b="1"/>
          <a:stretch/>
        </p:blipFill>
        <p:spPr>
          <a:xfrm>
            <a:off x="744001" y="908720"/>
            <a:ext cx="7464235" cy="5184576"/>
          </a:xfrm>
          <a:prstGeom prst="rect">
            <a:avLst/>
          </a:prstGeom>
          <a:noFill/>
        </p:spPr>
      </p:pic>
      <p:sp>
        <p:nvSpPr>
          <p:cNvPr id="10" name="Tijdelijke aanduiding voor inhoud 6">
            <a:extLst>
              <a:ext uri="{FF2B5EF4-FFF2-40B4-BE49-F238E27FC236}">
                <a16:creationId xmlns:a16="http://schemas.microsoft.com/office/drawing/2014/main" id="{FA3F15C0-B038-494F-A318-B1588FE26784}"/>
              </a:ext>
            </a:extLst>
          </p:cNvPr>
          <p:cNvSpPr>
            <a:spLocks noGrp="1"/>
          </p:cNvSpPr>
          <p:nvPr>
            <p:ph type="body" sz="quarter" idx="11"/>
          </p:nvPr>
        </p:nvSpPr>
        <p:spPr>
          <a:xfrm>
            <a:off x="8400256" y="908050"/>
            <a:ext cx="3072077" cy="5185246"/>
          </a:xfrm>
        </p:spPr>
        <p:txBody>
          <a:bodyPr>
            <a:normAutofit/>
          </a:bodyPr>
          <a:lstStyle/>
          <a:p>
            <a:pPr marL="0" indent="0">
              <a:buNone/>
            </a:pPr>
            <a:r>
              <a:rPr lang="nl-NL" i="1" dirty="0"/>
              <a:t>“Een hecht netwerk van gelijkgestemde buren dat naar elkaar omkijkt en samen het leven net een beetje leuker en makkelijker maakt”.</a:t>
            </a:r>
            <a:br>
              <a:rPr lang="nl-NL" dirty="0"/>
            </a:br>
            <a:br>
              <a:rPr lang="nl-NL" dirty="0"/>
            </a:br>
            <a:endParaRPr lang="nl-NL" dirty="0"/>
          </a:p>
        </p:txBody>
      </p:sp>
      <p:sp>
        <p:nvSpPr>
          <p:cNvPr id="3" name="Tijdelijke aanduiding voor dianummer 2">
            <a:extLst>
              <a:ext uri="{FF2B5EF4-FFF2-40B4-BE49-F238E27FC236}">
                <a16:creationId xmlns:a16="http://schemas.microsoft.com/office/drawing/2014/main" id="{847B3A9B-AC39-4E18-89F9-AD4FC22C625E}"/>
              </a:ext>
            </a:extLst>
          </p:cNvPr>
          <p:cNvSpPr>
            <a:spLocks noGrp="1"/>
          </p:cNvSpPr>
          <p:nvPr>
            <p:ph type="sldNum" sz="quarter" idx="12"/>
          </p:nvPr>
        </p:nvSpPr>
        <p:spPr>
          <a:xfrm>
            <a:off x="8602663" y="6381750"/>
            <a:ext cx="2844800" cy="365125"/>
          </a:xfrm>
        </p:spPr>
        <p:txBody>
          <a:bodyPr vert="horz" lIns="91440" tIns="45720" rIns="0" bIns="45720" rtlCol="0" anchor="ctr">
            <a:normAutofit/>
          </a:bodyPr>
          <a:lstStyle>
            <a:defPPr>
              <a:defRPr lang="nl-NL"/>
            </a:defPPr>
            <a:lvl1pPr algn="r" rtl="0" fontAlgn="base">
              <a:spcBef>
                <a:spcPct val="0"/>
              </a:spcBef>
              <a:spcAft>
                <a:spcPct val="0"/>
              </a:spcAft>
              <a:defRPr sz="1500" kern="1200" baseline="0">
                <a:solidFill>
                  <a:schemeClr val="accent1"/>
                </a:solidFill>
                <a:latin typeface="Arial" charset="0"/>
                <a:ea typeface="+mn-ea"/>
                <a:cs typeface="+mn-cs"/>
              </a:defRPr>
            </a:lvl1pPr>
            <a:lvl2pPr marL="457200" algn="l" rtl="0" fontAlgn="base">
              <a:spcBef>
                <a:spcPct val="0"/>
              </a:spcBef>
              <a:spcAft>
                <a:spcPct val="0"/>
              </a:spcAft>
              <a:defRPr kern="1200" baseline="-25000">
                <a:solidFill>
                  <a:schemeClr val="tx1"/>
                </a:solidFill>
                <a:latin typeface="Arial" charset="0"/>
                <a:ea typeface="+mn-ea"/>
                <a:cs typeface="+mn-cs"/>
              </a:defRPr>
            </a:lvl2pPr>
            <a:lvl3pPr marL="914400" algn="l" rtl="0" fontAlgn="base">
              <a:spcBef>
                <a:spcPct val="0"/>
              </a:spcBef>
              <a:spcAft>
                <a:spcPct val="0"/>
              </a:spcAft>
              <a:defRPr kern="1200" baseline="-25000">
                <a:solidFill>
                  <a:schemeClr val="tx1"/>
                </a:solidFill>
                <a:latin typeface="Arial" charset="0"/>
                <a:ea typeface="+mn-ea"/>
                <a:cs typeface="+mn-cs"/>
              </a:defRPr>
            </a:lvl3pPr>
            <a:lvl4pPr marL="1371600" algn="l" rtl="0" fontAlgn="base">
              <a:spcBef>
                <a:spcPct val="0"/>
              </a:spcBef>
              <a:spcAft>
                <a:spcPct val="0"/>
              </a:spcAft>
              <a:defRPr kern="1200" baseline="-25000">
                <a:solidFill>
                  <a:schemeClr val="tx1"/>
                </a:solidFill>
                <a:latin typeface="Arial" charset="0"/>
                <a:ea typeface="+mn-ea"/>
                <a:cs typeface="+mn-cs"/>
              </a:defRPr>
            </a:lvl4pPr>
            <a:lvl5pPr marL="1828800" algn="l" rtl="0" fontAlgn="base">
              <a:spcBef>
                <a:spcPct val="0"/>
              </a:spcBef>
              <a:spcAft>
                <a:spcPct val="0"/>
              </a:spcAft>
              <a:defRPr kern="1200" baseline="-25000">
                <a:solidFill>
                  <a:schemeClr val="tx1"/>
                </a:solidFill>
                <a:latin typeface="Arial" charset="0"/>
                <a:ea typeface="+mn-ea"/>
                <a:cs typeface="+mn-cs"/>
              </a:defRPr>
            </a:lvl5pPr>
            <a:lvl6pPr marL="2286000" algn="l" defTabSz="914400" rtl="0" eaLnBrk="1" latinLnBrk="0" hangingPunct="1">
              <a:defRPr kern="1200" baseline="-25000">
                <a:solidFill>
                  <a:schemeClr val="tx1"/>
                </a:solidFill>
                <a:latin typeface="Arial" charset="0"/>
                <a:ea typeface="+mn-ea"/>
                <a:cs typeface="+mn-cs"/>
              </a:defRPr>
            </a:lvl6pPr>
            <a:lvl7pPr marL="2743200" algn="l" defTabSz="914400" rtl="0" eaLnBrk="1" latinLnBrk="0" hangingPunct="1">
              <a:defRPr kern="1200" baseline="-25000">
                <a:solidFill>
                  <a:schemeClr val="tx1"/>
                </a:solidFill>
                <a:latin typeface="Arial" charset="0"/>
                <a:ea typeface="+mn-ea"/>
                <a:cs typeface="+mn-cs"/>
              </a:defRPr>
            </a:lvl7pPr>
            <a:lvl8pPr marL="3200400" algn="l" defTabSz="914400" rtl="0" eaLnBrk="1" latinLnBrk="0" hangingPunct="1">
              <a:defRPr kern="1200" baseline="-25000">
                <a:solidFill>
                  <a:schemeClr val="tx1"/>
                </a:solidFill>
                <a:latin typeface="Arial" charset="0"/>
                <a:ea typeface="+mn-ea"/>
                <a:cs typeface="+mn-cs"/>
              </a:defRPr>
            </a:lvl8pPr>
            <a:lvl9pPr marL="3657600" algn="l" defTabSz="914400" rtl="0" eaLnBrk="1" latinLnBrk="0" hangingPunct="1">
              <a:defRPr kern="1200" baseline="-250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43C639C0-EDDE-8F46-9616-DA4C65AA5E40}" type="slidenum">
              <a:rPr kumimoji="0" lang="nl-NL" sz="1500" b="0" i="0" u="none" strike="noStrike" kern="1200" cap="none" spc="0" normalizeH="0" baseline="0" noProof="0" smtClean="0">
                <a:ln>
                  <a:noFill/>
                </a:ln>
                <a:solidFill>
                  <a:srgbClr val="009BC2"/>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25</a:t>
            </a:fld>
            <a:endParaRPr kumimoji="0" lang="nl-NL" sz="1500" b="0" i="0" u="none" strike="noStrike" kern="1200" cap="none" spc="0" normalizeH="0" baseline="0" noProof="0">
              <a:ln>
                <a:noFill/>
              </a:ln>
              <a:solidFill>
                <a:srgbClr val="009BC2"/>
              </a:solidFill>
              <a:effectLst/>
              <a:uLnTx/>
              <a:uFillTx/>
              <a:latin typeface="Arial" charset="0"/>
              <a:ea typeface="+mn-ea"/>
              <a:cs typeface="+mn-cs"/>
            </a:endParaRPr>
          </a:p>
        </p:txBody>
      </p:sp>
    </p:spTree>
    <p:extLst>
      <p:ext uri="{BB962C8B-B14F-4D97-AF65-F5344CB8AC3E}">
        <p14:creationId xmlns:p14="http://schemas.microsoft.com/office/powerpoint/2010/main" val="296226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EB1858-9EEB-4CB6-9957-C47FDFBBD86F}"/>
              </a:ext>
            </a:extLst>
          </p:cNvPr>
          <p:cNvSpPr/>
          <p:nvPr/>
        </p:nvSpPr>
        <p:spPr>
          <a:xfrm>
            <a:off x="2373670" y="1983525"/>
            <a:ext cx="1130300" cy="64633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1" i="1"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rPr>
              <a:t>Liv </a:t>
            </a:r>
            <a:r>
              <a:rPr kumimoji="0" lang="nl-NL" sz="1800" b="0" i="0" u="none" strike="noStrike" kern="1200" cap="none" spc="0" normalizeH="0" baseline="-25000" noProof="0" dirty="0" err="1">
                <a:ln>
                  <a:noFill/>
                </a:ln>
                <a:solidFill>
                  <a:srgbClr val="18142E">
                    <a:lumMod val="85000"/>
                    <a:lumOff val="15000"/>
                  </a:srgbClr>
                </a:solidFill>
                <a:effectLst/>
                <a:uLnTx/>
                <a:uFillTx/>
                <a:latin typeface="Bahnschrift SemiCondensed" panose="020B0502040204020203" pitchFamily="34" charset="0"/>
                <a:ea typeface="+mn-ea"/>
                <a:cs typeface="+mn-cs"/>
              </a:rPr>
              <a:t>inn</a:t>
            </a:r>
            <a:r>
              <a:rPr kumimoji="0" lang="nl-NL" sz="1800" b="0" i="0"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rPr>
              <a:t>  </a:t>
            </a:r>
          </a:p>
        </p:txBody>
      </p:sp>
      <p:sp>
        <p:nvSpPr>
          <p:cNvPr id="7" name="Rectangle 4">
            <a:extLst>
              <a:ext uri="{FF2B5EF4-FFF2-40B4-BE49-F238E27FC236}">
                <a16:creationId xmlns:a16="http://schemas.microsoft.com/office/drawing/2014/main" id="{AF837CCC-5348-4691-9292-0D4D2A0E4A12}"/>
              </a:ext>
            </a:extLst>
          </p:cNvPr>
          <p:cNvSpPr/>
          <p:nvPr/>
        </p:nvSpPr>
        <p:spPr>
          <a:xfrm>
            <a:off x="1235075" y="3482975"/>
            <a:ext cx="2454275" cy="92392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1" i="1" u="none" strike="noStrike" kern="1200" cap="none" spc="0" normalizeH="0" baseline="-25000" noProof="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25000" noProof="0">
                <a:ln>
                  <a:noFill/>
                </a:ln>
                <a:solidFill>
                  <a:srgbClr val="18142E">
                    <a:lumMod val="85000"/>
                    <a:lumOff val="15000"/>
                  </a:srgbClr>
                </a:solidFill>
                <a:effectLst/>
                <a:uLnTx/>
                <a:uFillTx/>
                <a:latin typeface="Bahnschrift SemiCondensed" panose="020B0502040204020203" pitchFamily="34" charset="0"/>
                <a:ea typeface="+mn-ea"/>
                <a:cs typeface="+mn-cs"/>
              </a:rPr>
              <a:t>GEMEENSCHAP</a:t>
            </a:r>
          </a:p>
        </p:txBody>
      </p:sp>
      <p:sp>
        <p:nvSpPr>
          <p:cNvPr id="8" name="Rectangle 4">
            <a:extLst>
              <a:ext uri="{FF2B5EF4-FFF2-40B4-BE49-F238E27FC236}">
                <a16:creationId xmlns:a16="http://schemas.microsoft.com/office/drawing/2014/main" id="{22046F54-073B-4CAE-AA82-BC8849315578}"/>
              </a:ext>
            </a:extLst>
          </p:cNvPr>
          <p:cNvSpPr/>
          <p:nvPr/>
        </p:nvSpPr>
        <p:spPr>
          <a:xfrm>
            <a:off x="4398963" y="3459163"/>
            <a:ext cx="1325562" cy="92392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1" i="1" u="none" strike="noStrike" kern="1200" cap="none" spc="0" normalizeH="0" baseline="-25000" noProof="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25000" noProof="0">
                <a:ln>
                  <a:noFill/>
                </a:ln>
                <a:solidFill>
                  <a:srgbClr val="18142E">
                    <a:lumMod val="85000"/>
                    <a:lumOff val="15000"/>
                  </a:srgbClr>
                </a:solidFill>
                <a:effectLst/>
                <a:uLnTx/>
                <a:uFillTx/>
                <a:latin typeface="Bahnschrift SemiCondensed" panose="020B0502040204020203" pitchFamily="34" charset="0"/>
                <a:ea typeface="+mn-ea"/>
                <a:cs typeface="+mn-cs"/>
              </a:rPr>
              <a:t>GEBOUW</a:t>
            </a:r>
          </a:p>
        </p:txBody>
      </p:sp>
      <p:sp>
        <p:nvSpPr>
          <p:cNvPr id="9" name="Rectangle 4">
            <a:extLst>
              <a:ext uri="{FF2B5EF4-FFF2-40B4-BE49-F238E27FC236}">
                <a16:creationId xmlns:a16="http://schemas.microsoft.com/office/drawing/2014/main" id="{2432BA34-D236-4F23-84F2-1072DB6EF3A3}"/>
              </a:ext>
            </a:extLst>
          </p:cNvPr>
          <p:cNvSpPr/>
          <p:nvPr/>
        </p:nvSpPr>
        <p:spPr>
          <a:xfrm>
            <a:off x="4508500" y="1812925"/>
            <a:ext cx="2454275" cy="83099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1" i="1"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rPr>
              <a:t>Diensten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25000" noProof="0" dirty="0">
                <a:ln>
                  <a:noFill/>
                </a:ln>
                <a:solidFill>
                  <a:srgbClr val="18142E">
                    <a:lumMod val="85000"/>
                    <a:lumOff val="15000"/>
                  </a:srgbClr>
                </a:solidFill>
                <a:effectLst/>
                <a:uLnTx/>
                <a:uFillTx/>
                <a:latin typeface="Bahnschrift SemiCondensed" panose="020B0502040204020203" pitchFamily="34" charset="0"/>
                <a:ea typeface="+mn-ea"/>
                <a:cs typeface="+mn-cs"/>
              </a:rPr>
              <a:t>en leveranciers</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Inkt 1">
                <a:extLst>
                  <a:ext uri="{FF2B5EF4-FFF2-40B4-BE49-F238E27FC236}">
                    <a16:creationId xmlns:a16="http://schemas.microsoft.com/office/drawing/2014/main" id="{57E7DB7B-84B4-459A-86DC-0890C149D153}"/>
                  </a:ext>
                </a:extLst>
              </p14:cNvPr>
              <p14:cNvContentPartPr/>
              <p14:nvPr/>
            </p14:nvContentPartPr>
            <p14:xfrm>
              <a:off x="568124" y="1662612"/>
              <a:ext cx="6034320" cy="4241880"/>
            </p14:xfrm>
          </p:contentPart>
        </mc:Choice>
        <mc:Fallback xmlns="">
          <p:pic>
            <p:nvPicPr>
              <p:cNvPr id="2" name="Inkt 1">
                <a:extLst>
                  <a:ext uri="{FF2B5EF4-FFF2-40B4-BE49-F238E27FC236}">
                    <a16:creationId xmlns:a16="http://schemas.microsoft.com/office/drawing/2014/main" id="{57E7DB7B-84B4-459A-86DC-0890C149D153}"/>
                  </a:ext>
                </a:extLst>
              </p:cNvPr>
              <p:cNvPicPr/>
              <p:nvPr/>
            </p:nvPicPr>
            <p:blipFill>
              <a:blip r:embed="rId3"/>
              <a:stretch>
                <a:fillRect/>
              </a:stretch>
            </p:blipFill>
            <p:spPr>
              <a:xfrm>
                <a:off x="536804" y="1631292"/>
                <a:ext cx="6096960" cy="4304520"/>
              </a:xfrm>
              <a:prstGeom prst="rect">
                <a:avLst/>
              </a:prstGeom>
            </p:spPr>
          </p:pic>
        </mc:Fallback>
      </mc:AlternateContent>
      <p:grpSp>
        <p:nvGrpSpPr>
          <p:cNvPr id="21511" name="Groep 14">
            <a:extLst>
              <a:ext uri="{FF2B5EF4-FFF2-40B4-BE49-F238E27FC236}">
                <a16:creationId xmlns:a16="http://schemas.microsoft.com/office/drawing/2014/main" id="{72B3C399-FF44-4A52-B3AC-FF20DEF9DEE8}"/>
              </a:ext>
            </a:extLst>
          </p:cNvPr>
          <p:cNvGrpSpPr>
            <a:grpSpLocks/>
          </p:cNvGrpSpPr>
          <p:nvPr/>
        </p:nvGrpSpPr>
        <p:grpSpPr bwMode="auto">
          <a:xfrm>
            <a:off x="711200" y="1976438"/>
            <a:ext cx="5313363" cy="3101975"/>
            <a:chOff x="1269325" y="1980632"/>
            <a:chExt cx="5312880" cy="310284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t 2">
                  <a:extLst>
                    <a:ext uri="{FF2B5EF4-FFF2-40B4-BE49-F238E27FC236}">
                      <a16:creationId xmlns:a16="http://schemas.microsoft.com/office/drawing/2014/main" id="{41ACADBE-FFF0-48A7-B969-5EA3728CBA14}"/>
                    </a:ext>
                  </a:extLst>
                </p14:cNvPr>
                <p14:cNvContentPartPr/>
                <p14:nvPr/>
              </p14:nvContentPartPr>
              <p14:xfrm>
                <a:off x="4752325" y="1980632"/>
                <a:ext cx="1716120" cy="1081800"/>
              </p14:xfrm>
            </p:contentPart>
          </mc:Choice>
          <mc:Fallback xmlns="">
            <p:pic>
              <p:nvPicPr>
                <p:cNvPr id="3" name="Inkt 2">
                  <a:extLst>
                    <a:ext uri="{FF2B5EF4-FFF2-40B4-BE49-F238E27FC236}">
                      <a16:creationId xmlns:a16="http://schemas.microsoft.com/office/drawing/2014/main" id="{41ACADBE-FFF0-48A7-B969-5EA3728CBA14}"/>
                    </a:ext>
                  </a:extLst>
                </p:cNvPr>
                <p:cNvPicPr/>
                <p:nvPr/>
              </p:nvPicPr>
              <p:blipFill>
                <a:blip r:embed="rId5"/>
                <a:stretch>
                  <a:fillRect/>
                </a:stretch>
              </p:blipFill>
              <p:spPr>
                <a:xfrm>
                  <a:off x="4721005" y="1949312"/>
                  <a:ext cx="1778760" cy="114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1" name="Inkt 10">
                  <a:extLst>
                    <a:ext uri="{FF2B5EF4-FFF2-40B4-BE49-F238E27FC236}">
                      <a16:creationId xmlns:a16="http://schemas.microsoft.com/office/drawing/2014/main" id="{7B24BC79-9707-4913-B861-C289424BAD5D}"/>
                    </a:ext>
                  </a:extLst>
                </p14:cNvPr>
                <p14:cNvContentPartPr/>
                <p14:nvPr/>
              </p14:nvContentPartPr>
              <p14:xfrm>
                <a:off x="4204045" y="3392552"/>
                <a:ext cx="2378160" cy="1519200"/>
              </p14:xfrm>
            </p:contentPart>
          </mc:Choice>
          <mc:Fallback xmlns="">
            <p:pic>
              <p:nvPicPr>
                <p:cNvPr id="11" name="Inkt 10">
                  <a:extLst>
                    <a:ext uri="{FF2B5EF4-FFF2-40B4-BE49-F238E27FC236}">
                      <a16:creationId xmlns:a16="http://schemas.microsoft.com/office/drawing/2014/main" id="{7B24BC79-9707-4913-B861-C289424BAD5D}"/>
                    </a:ext>
                  </a:extLst>
                </p:cNvPr>
                <p:cNvPicPr/>
                <p:nvPr/>
              </p:nvPicPr>
              <p:blipFill>
                <a:blip r:embed="rId7"/>
                <a:stretch>
                  <a:fillRect/>
                </a:stretch>
              </p:blipFill>
              <p:spPr>
                <a:xfrm>
                  <a:off x="4172725" y="3361232"/>
                  <a:ext cx="2440800" cy="158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4" name="Inkt 13">
                  <a:extLst>
                    <a:ext uri="{FF2B5EF4-FFF2-40B4-BE49-F238E27FC236}">
                      <a16:creationId xmlns:a16="http://schemas.microsoft.com/office/drawing/2014/main" id="{2EFBDE98-0AB7-4E14-8735-7B9C5CA048D7}"/>
                    </a:ext>
                  </a:extLst>
                </p14:cNvPr>
                <p14:cNvContentPartPr/>
                <p14:nvPr/>
              </p14:nvContentPartPr>
              <p14:xfrm>
                <a:off x="1269325" y="3401552"/>
                <a:ext cx="2456640" cy="1681920"/>
              </p14:xfrm>
            </p:contentPart>
          </mc:Choice>
          <mc:Fallback xmlns="">
            <p:pic>
              <p:nvPicPr>
                <p:cNvPr id="14" name="Inkt 13">
                  <a:extLst>
                    <a:ext uri="{FF2B5EF4-FFF2-40B4-BE49-F238E27FC236}">
                      <a16:creationId xmlns:a16="http://schemas.microsoft.com/office/drawing/2014/main" id="{2EFBDE98-0AB7-4E14-8735-7B9C5CA048D7}"/>
                    </a:ext>
                  </a:extLst>
                </p:cNvPr>
                <p:cNvPicPr/>
                <p:nvPr/>
              </p:nvPicPr>
              <p:blipFill>
                <a:blip r:embed="rId9"/>
                <a:stretch>
                  <a:fillRect/>
                </a:stretch>
              </p:blipFill>
              <p:spPr>
                <a:xfrm>
                  <a:off x="1238005" y="3370232"/>
                  <a:ext cx="2519280" cy="1744560"/>
                </a:xfrm>
                <a:prstGeom prst="rect">
                  <a:avLst/>
                </a:prstGeom>
              </p:spPr>
            </p:pic>
          </mc:Fallback>
        </mc:AlternateContent>
      </p:grpSp>
      <p:grpSp>
        <p:nvGrpSpPr>
          <p:cNvPr id="21512" name="Groep 12">
            <a:extLst>
              <a:ext uri="{FF2B5EF4-FFF2-40B4-BE49-F238E27FC236}">
                <a16:creationId xmlns:a16="http://schemas.microsoft.com/office/drawing/2014/main" id="{C23C88B7-933C-45BD-B5DC-2FA0040E0C77}"/>
              </a:ext>
            </a:extLst>
          </p:cNvPr>
          <p:cNvGrpSpPr>
            <a:grpSpLocks/>
          </p:cNvGrpSpPr>
          <p:nvPr/>
        </p:nvGrpSpPr>
        <p:grpSpPr bwMode="auto">
          <a:xfrm>
            <a:off x="2655888" y="2930525"/>
            <a:ext cx="1743075" cy="1074738"/>
            <a:chOff x="3212965" y="2934632"/>
            <a:chExt cx="1744200" cy="107532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4" name="Inkt 3">
                  <a:extLst>
                    <a:ext uri="{FF2B5EF4-FFF2-40B4-BE49-F238E27FC236}">
                      <a16:creationId xmlns:a16="http://schemas.microsoft.com/office/drawing/2014/main" id="{D69D59C4-5DD0-4EAC-AAA7-6D6A94BBC7C4}"/>
                    </a:ext>
                  </a:extLst>
                </p14:cNvPr>
                <p14:cNvContentPartPr/>
                <p14:nvPr/>
              </p14:nvContentPartPr>
              <p14:xfrm>
                <a:off x="3724165" y="2934632"/>
                <a:ext cx="1233000" cy="114480"/>
              </p14:xfrm>
            </p:contentPart>
          </mc:Choice>
          <mc:Fallback xmlns="">
            <p:pic>
              <p:nvPicPr>
                <p:cNvPr id="4" name="Inkt 3">
                  <a:extLst>
                    <a:ext uri="{FF2B5EF4-FFF2-40B4-BE49-F238E27FC236}">
                      <a16:creationId xmlns:a16="http://schemas.microsoft.com/office/drawing/2014/main" id="{D69D59C4-5DD0-4EAC-AAA7-6D6A94BBC7C4}"/>
                    </a:ext>
                  </a:extLst>
                </p:cNvPr>
                <p:cNvPicPr/>
                <p:nvPr/>
              </p:nvPicPr>
              <p:blipFill>
                <a:blip r:embed="rId11"/>
                <a:stretch>
                  <a:fillRect/>
                </a:stretch>
              </p:blipFill>
              <p:spPr>
                <a:xfrm>
                  <a:off x="3692845" y="2903312"/>
                  <a:ext cx="1295640" cy="17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Inkt 9">
                  <a:extLst>
                    <a:ext uri="{FF2B5EF4-FFF2-40B4-BE49-F238E27FC236}">
                      <a16:creationId xmlns:a16="http://schemas.microsoft.com/office/drawing/2014/main" id="{27C00B9B-B654-4C69-88CF-C34932F98C85}"/>
                    </a:ext>
                  </a:extLst>
                </p14:cNvPr>
                <p14:cNvContentPartPr/>
                <p14:nvPr/>
              </p14:nvContentPartPr>
              <p14:xfrm>
                <a:off x="3817045" y="2964512"/>
                <a:ext cx="664560" cy="931320"/>
              </p14:xfrm>
            </p:contentPart>
          </mc:Choice>
          <mc:Fallback xmlns="">
            <p:pic>
              <p:nvPicPr>
                <p:cNvPr id="10" name="Inkt 9">
                  <a:extLst>
                    <a:ext uri="{FF2B5EF4-FFF2-40B4-BE49-F238E27FC236}">
                      <a16:creationId xmlns:a16="http://schemas.microsoft.com/office/drawing/2014/main" id="{27C00B9B-B654-4C69-88CF-C34932F98C85}"/>
                    </a:ext>
                  </a:extLst>
                </p:cNvPr>
                <p:cNvPicPr/>
                <p:nvPr/>
              </p:nvPicPr>
              <p:blipFill>
                <a:blip r:embed="rId13"/>
                <a:stretch>
                  <a:fillRect/>
                </a:stretch>
              </p:blipFill>
              <p:spPr>
                <a:xfrm>
                  <a:off x="3785725" y="2933192"/>
                  <a:ext cx="727200" cy="9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2" name="Inkt 11">
                  <a:extLst>
                    <a:ext uri="{FF2B5EF4-FFF2-40B4-BE49-F238E27FC236}">
                      <a16:creationId xmlns:a16="http://schemas.microsoft.com/office/drawing/2014/main" id="{DD5DA931-CB80-4B1C-BDD8-D9D964D4CBAF}"/>
                    </a:ext>
                  </a:extLst>
                </p14:cNvPr>
                <p14:cNvContentPartPr/>
                <p14:nvPr/>
              </p14:nvContentPartPr>
              <p14:xfrm>
                <a:off x="3212965" y="2974232"/>
                <a:ext cx="629640" cy="1035720"/>
              </p14:xfrm>
            </p:contentPart>
          </mc:Choice>
          <mc:Fallback xmlns="">
            <p:pic>
              <p:nvPicPr>
                <p:cNvPr id="12" name="Inkt 11">
                  <a:extLst>
                    <a:ext uri="{FF2B5EF4-FFF2-40B4-BE49-F238E27FC236}">
                      <a16:creationId xmlns:a16="http://schemas.microsoft.com/office/drawing/2014/main" id="{DD5DA931-CB80-4B1C-BDD8-D9D964D4CBAF}"/>
                    </a:ext>
                  </a:extLst>
                </p:cNvPr>
                <p:cNvPicPr/>
                <p:nvPr/>
              </p:nvPicPr>
              <p:blipFill>
                <a:blip r:embed="rId15"/>
                <a:stretch>
                  <a:fillRect/>
                </a:stretch>
              </p:blipFill>
              <p:spPr>
                <a:xfrm>
                  <a:off x="3181645" y="2942912"/>
                  <a:ext cx="692280" cy="1098360"/>
                </a:xfrm>
                <a:prstGeom prst="rect">
                  <a:avLst/>
                </a:prstGeom>
              </p:spPr>
            </p:pic>
          </mc:Fallback>
        </mc:AlternateContent>
      </p:grpSp>
      <p:pic>
        <p:nvPicPr>
          <p:cNvPr id="21513" name="Picture 6" descr="Onion_inside.psd">
            <a:extLst>
              <a:ext uri="{FF2B5EF4-FFF2-40B4-BE49-F238E27FC236}">
                <a16:creationId xmlns:a16="http://schemas.microsoft.com/office/drawing/2014/main" id="{BB98B14C-4E6C-4A8F-8C0F-CDD27C0F13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3538" y="87313"/>
            <a:ext cx="4208462"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5">
            <a:extLst>
              <a:ext uri="{FF2B5EF4-FFF2-40B4-BE49-F238E27FC236}">
                <a16:creationId xmlns:a16="http://schemas.microsoft.com/office/drawing/2014/main" id="{DF299E94-7058-4C4B-AB62-836F69EA9596}"/>
              </a:ext>
            </a:extLst>
          </p:cNvPr>
          <p:cNvSpPr txBox="1">
            <a:spLocks noChangeArrowheads="1"/>
          </p:cNvSpPr>
          <p:nvPr/>
        </p:nvSpPr>
        <p:spPr bwMode="auto">
          <a:xfrm>
            <a:off x="344488" y="393700"/>
            <a:ext cx="1029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altLang="nl-NL" sz="3600" b="1" i="0" u="none" strike="noStrike" kern="1200" cap="none" spc="0" normalizeH="0" baseline="-25000" noProof="0">
                <a:ln>
                  <a:noFill/>
                </a:ln>
                <a:solidFill>
                  <a:srgbClr val="FF3399"/>
                </a:solidFill>
                <a:effectLst/>
                <a:uLnTx/>
                <a:uFillTx/>
                <a:latin typeface="Bahnschrift SemiBold" panose="020B0502040204020203" pitchFamily="34" charset="0"/>
                <a:ea typeface="+mn-ea"/>
                <a:cs typeface="+mn-cs"/>
              </a:rPr>
              <a:t>DRIE ELKAAR VERSTERKENDE ELEMENTEN</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F8505-28D0-4843-BF3D-B9E069D64584}"/>
              </a:ext>
            </a:extLst>
          </p:cNvPr>
          <p:cNvSpPr>
            <a:spLocks noGrp="1"/>
          </p:cNvSpPr>
          <p:nvPr>
            <p:ph type="title"/>
          </p:nvPr>
        </p:nvSpPr>
        <p:spPr/>
        <p:txBody>
          <a:bodyPr/>
          <a:lstStyle/>
          <a:p>
            <a:endParaRPr lang="nl-NL"/>
          </a:p>
        </p:txBody>
      </p:sp>
      <p:pic>
        <p:nvPicPr>
          <p:cNvPr id="6" name="Tijdelijke aanduiding voor inhoud 5" descr="Afbeelding met eettafel&#10;&#10;Automatisch gegenereerde beschrijving">
            <a:extLst>
              <a:ext uri="{FF2B5EF4-FFF2-40B4-BE49-F238E27FC236}">
                <a16:creationId xmlns:a16="http://schemas.microsoft.com/office/drawing/2014/main" id="{1199D05C-2DAE-4B88-9B8F-4B621CD6EF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032" y="-1"/>
            <a:ext cx="5168975" cy="2580607"/>
          </a:xfrm>
        </p:spPr>
      </p:pic>
      <p:sp>
        <p:nvSpPr>
          <p:cNvPr id="4" name="Tijdelijke aanduiding voor dianummer 3">
            <a:extLst>
              <a:ext uri="{FF2B5EF4-FFF2-40B4-BE49-F238E27FC236}">
                <a16:creationId xmlns:a16="http://schemas.microsoft.com/office/drawing/2014/main" id="{69752F99-0DEA-4003-9014-22860B7395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F8626-4493-456A-A847-3505160C492D}" type="slidenum">
              <a:rPr kumimoji="0" lang="nl-NL" sz="1500" b="0" i="0" u="none" strike="noStrike" kern="1200" cap="none" spc="0" normalizeH="0" baseline="0" noProof="0" smtClean="0">
                <a:ln>
                  <a:noFill/>
                </a:ln>
                <a:solidFill>
                  <a:srgbClr val="009BC2"/>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NL" sz="1500" b="0" i="0" u="none" strike="noStrike" kern="1200" cap="none" spc="0" normalizeH="0" baseline="0" noProof="0">
              <a:ln>
                <a:noFill/>
              </a:ln>
              <a:solidFill>
                <a:srgbClr val="009BC2"/>
              </a:solidFill>
              <a:effectLst/>
              <a:uLnTx/>
              <a:uFillTx/>
              <a:latin typeface="Arial" charset="0"/>
              <a:ea typeface="+mn-ea"/>
              <a:cs typeface="+mn-cs"/>
            </a:endParaRPr>
          </a:p>
        </p:txBody>
      </p:sp>
      <p:pic>
        <p:nvPicPr>
          <p:cNvPr id="8" name="Afbeelding 7" descr="Afbeelding met persoon, mensen, groep, poseren&#10;&#10;Automatisch gegenereerde beschrijving">
            <a:extLst>
              <a:ext uri="{FF2B5EF4-FFF2-40B4-BE49-F238E27FC236}">
                <a16:creationId xmlns:a16="http://schemas.microsoft.com/office/drawing/2014/main" id="{8B3495D1-2F1E-4D96-AF75-595EBD5FD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314" y="-1"/>
            <a:ext cx="4506686" cy="3006805"/>
          </a:xfrm>
          <a:prstGeom prst="rect">
            <a:avLst/>
          </a:prstGeom>
        </p:spPr>
      </p:pic>
      <p:pic>
        <p:nvPicPr>
          <p:cNvPr id="10" name="Afbeelding 9" descr="Afbeelding met tekst, persoon, plant&#10;&#10;Automatisch gegenereerde beschrijving">
            <a:extLst>
              <a:ext uri="{FF2B5EF4-FFF2-40B4-BE49-F238E27FC236}">
                <a16:creationId xmlns:a16="http://schemas.microsoft.com/office/drawing/2014/main" id="{29B7FFF2-6CBF-4B57-B43D-DE1E8EA09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7" y="2580606"/>
            <a:ext cx="6472646" cy="4318469"/>
          </a:xfrm>
          <a:prstGeom prst="rect">
            <a:avLst/>
          </a:prstGeom>
        </p:spPr>
      </p:pic>
      <p:pic>
        <p:nvPicPr>
          <p:cNvPr id="12" name="Afbeelding 11" descr="Afbeelding met persoon, binnen, poseren&#10;&#10;Automatisch gegenereerde beschrijving">
            <a:extLst>
              <a:ext uri="{FF2B5EF4-FFF2-40B4-BE49-F238E27FC236}">
                <a16:creationId xmlns:a16="http://schemas.microsoft.com/office/drawing/2014/main" id="{0E8654D2-3FBD-4D9D-8A89-51823359C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029" y="2979659"/>
            <a:ext cx="5812971" cy="3878342"/>
          </a:xfrm>
          <a:prstGeom prst="rect">
            <a:avLst/>
          </a:prstGeom>
        </p:spPr>
      </p:pic>
      <p:pic>
        <p:nvPicPr>
          <p:cNvPr id="14" name="Afbeelding 13" descr="Afbeelding met persoon&#10;&#10;Automatisch gegenereerde beschrijving">
            <a:extLst>
              <a:ext uri="{FF2B5EF4-FFF2-40B4-BE49-F238E27FC236}">
                <a16:creationId xmlns:a16="http://schemas.microsoft.com/office/drawing/2014/main" id="{05F2DF50-D506-490D-8F9A-56D3A8EC8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0072" y="17770"/>
            <a:ext cx="4465999" cy="2979659"/>
          </a:xfrm>
          <a:prstGeom prst="rect">
            <a:avLst/>
          </a:prstGeom>
        </p:spPr>
      </p:pic>
    </p:spTree>
    <p:extLst>
      <p:ext uri="{BB962C8B-B14F-4D97-AF65-F5344CB8AC3E}">
        <p14:creationId xmlns:p14="http://schemas.microsoft.com/office/powerpoint/2010/main" val="3704981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persoon, person, geleedpotige&#10;&#10;Automatisch gegenereerde beschrijving">
            <a:extLst>
              <a:ext uri="{FF2B5EF4-FFF2-40B4-BE49-F238E27FC236}">
                <a16:creationId xmlns:a16="http://schemas.microsoft.com/office/drawing/2014/main" id="{5A7D0533-5C97-9137-9873-BAC346B022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2900" y="908050"/>
            <a:ext cx="3305175" cy="2617788"/>
          </a:xfrm>
        </p:spPr>
      </p:pic>
      <p:pic>
        <p:nvPicPr>
          <p:cNvPr id="12" name="Afbeelding 11" descr="Afbeelding met persoon, hoed, menigte&#10;&#10;Automatisch gegenereerde beschrijving">
            <a:extLst>
              <a:ext uri="{FF2B5EF4-FFF2-40B4-BE49-F238E27FC236}">
                <a16:creationId xmlns:a16="http://schemas.microsoft.com/office/drawing/2014/main" id="{2395D1C6-9C20-69C2-BB7F-48AB3386A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575" y="908050"/>
            <a:ext cx="1831975" cy="2617788"/>
          </a:xfrm>
          <a:prstGeom prst="rect">
            <a:avLst/>
          </a:prstGeom>
        </p:spPr>
      </p:pic>
      <p:pic>
        <p:nvPicPr>
          <p:cNvPr id="16" name="Afbeelding 15" descr="Afbeelding met persoon, person&#10;&#10;Automatisch gegenereerde beschrijving">
            <a:extLst>
              <a:ext uri="{FF2B5EF4-FFF2-40B4-BE49-F238E27FC236}">
                <a16:creationId xmlns:a16="http://schemas.microsoft.com/office/drawing/2014/main" id="{76F511C3-09EB-65AB-7BE2-1A83E5CAD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463" y="908050"/>
            <a:ext cx="1831975" cy="2617788"/>
          </a:xfrm>
          <a:prstGeom prst="rect">
            <a:avLst/>
          </a:prstGeom>
        </p:spPr>
      </p:pic>
      <p:pic>
        <p:nvPicPr>
          <p:cNvPr id="10" name="Afbeelding 9" descr="Afbeelding met persoon, person, binnen&#10;&#10;Automatisch gegenereerde beschrijving">
            <a:extLst>
              <a:ext uri="{FF2B5EF4-FFF2-40B4-BE49-F238E27FC236}">
                <a16:creationId xmlns:a16="http://schemas.microsoft.com/office/drawing/2014/main" id="{BE5C508F-6B09-6B32-F58D-052C8EE79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350" y="908050"/>
            <a:ext cx="1831975" cy="2617788"/>
          </a:xfrm>
          <a:prstGeom prst="rect">
            <a:avLst/>
          </a:prstGeom>
        </p:spPr>
      </p:pic>
      <p:pic>
        <p:nvPicPr>
          <p:cNvPr id="20" name="Afbeelding 19">
            <a:extLst>
              <a:ext uri="{FF2B5EF4-FFF2-40B4-BE49-F238E27FC236}">
                <a16:creationId xmlns:a16="http://schemas.microsoft.com/office/drawing/2014/main" id="{F058FD16-904D-3EE7-2D18-2F97D9FAD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2900" y="3589338"/>
            <a:ext cx="1749425" cy="2501900"/>
          </a:xfrm>
          <a:prstGeom prst="rect">
            <a:avLst/>
          </a:prstGeom>
        </p:spPr>
      </p:pic>
      <p:pic>
        <p:nvPicPr>
          <p:cNvPr id="8" name="Afbeelding 7">
            <a:extLst>
              <a:ext uri="{FF2B5EF4-FFF2-40B4-BE49-F238E27FC236}">
                <a16:creationId xmlns:a16="http://schemas.microsoft.com/office/drawing/2014/main" id="{32685C8B-D1D7-404E-A9CB-C40371D2A9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5825" y="3589338"/>
            <a:ext cx="3556000" cy="2501900"/>
          </a:xfrm>
          <a:prstGeom prst="rect">
            <a:avLst/>
          </a:prstGeom>
        </p:spPr>
      </p:pic>
      <p:pic>
        <p:nvPicPr>
          <p:cNvPr id="18" name="Afbeelding 17" descr="Afbeelding met person, persoon, bril, binnen&#10;&#10;Automatisch gegenereerde beschrijving">
            <a:extLst>
              <a:ext uri="{FF2B5EF4-FFF2-40B4-BE49-F238E27FC236}">
                <a16:creationId xmlns:a16="http://schemas.microsoft.com/office/drawing/2014/main" id="{C1F2CDF2-FAD2-C385-63CA-E0DB48201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2150" y="3589338"/>
            <a:ext cx="1749425" cy="2501900"/>
          </a:xfrm>
          <a:prstGeom prst="rect">
            <a:avLst/>
          </a:prstGeom>
        </p:spPr>
      </p:pic>
      <p:pic>
        <p:nvPicPr>
          <p:cNvPr id="14" name="Afbeelding 13" descr="Afbeelding met persoon, person, donker&#10;&#10;Automatisch gegenereerde beschrijving">
            <a:extLst>
              <a:ext uri="{FF2B5EF4-FFF2-40B4-BE49-F238E27FC236}">
                <a16:creationId xmlns:a16="http://schemas.microsoft.com/office/drawing/2014/main" id="{B1EB564B-B051-CC49-359E-F20FF77F92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3488" y="3589338"/>
            <a:ext cx="1749425" cy="2501900"/>
          </a:xfrm>
          <a:prstGeom prst="rect">
            <a:avLst/>
          </a:prstGeom>
        </p:spPr>
      </p:pic>
      <p:sp>
        <p:nvSpPr>
          <p:cNvPr id="2" name="Titel 1">
            <a:extLst>
              <a:ext uri="{FF2B5EF4-FFF2-40B4-BE49-F238E27FC236}">
                <a16:creationId xmlns:a16="http://schemas.microsoft.com/office/drawing/2014/main" id="{DC965544-1EA7-5976-B531-37EA3EA6113A}"/>
              </a:ext>
            </a:extLst>
          </p:cNvPr>
          <p:cNvSpPr>
            <a:spLocks noGrp="1"/>
          </p:cNvSpPr>
          <p:nvPr>
            <p:ph type="title"/>
          </p:nvPr>
        </p:nvSpPr>
        <p:spPr>
          <a:xfrm>
            <a:off x="744000" y="274638"/>
            <a:ext cx="10753195" cy="562074"/>
          </a:xfrm>
        </p:spPr>
        <p:txBody>
          <a:bodyPr wrap="square" anchor="t">
            <a:normAutofit/>
          </a:bodyPr>
          <a:lstStyle/>
          <a:p>
            <a:r>
              <a:rPr lang="nl-NL" dirty="0"/>
              <a:t>Portrettenserie Liv inn</a:t>
            </a:r>
          </a:p>
        </p:txBody>
      </p:sp>
      <p:sp>
        <p:nvSpPr>
          <p:cNvPr id="4" name="Tijdelijke aanduiding voor dianummer 3">
            <a:extLst>
              <a:ext uri="{FF2B5EF4-FFF2-40B4-BE49-F238E27FC236}">
                <a16:creationId xmlns:a16="http://schemas.microsoft.com/office/drawing/2014/main" id="{FEDBEE2D-6A21-E399-6661-34573AEA65B7}"/>
              </a:ext>
            </a:extLst>
          </p:cNvPr>
          <p:cNvSpPr>
            <a:spLocks noGrp="1"/>
          </p:cNvSpPr>
          <p:nvPr>
            <p:ph type="sldNum" sz="quarter" idx="10"/>
          </p:nvPr>
        </p:nvSpPr>
        <p:spPr>
          <a:xfrm>
            <a:off x="8602663" y="6381750"/>
            <a:ext cx="2844800" cy="365125"/>
          </a:xfrm>
        </p:spPr>
        <p:txBody>
          <a:bodyPr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695F8626-4493-456A-A847-3505160C492D}" type="slidenum">
              <a:rPr kumimoji="0" lang="nl-NL" sz="1500" b="0" i="0" u="none" strike="noStrike" kern="1200" cap="none" spc="0" normalizeH="0" baseline="0" noProof="0" smtClean="0">
                <a:ln>
                  <a:noFill/>
                </a:ln>
                <a:solidFill>
                  <a:srgbClr val="009BC2"/>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28</a:t>
            </a:fld>
            <a:endParaRPr kumimoji="0" lang="nl-NL" sz="1500" b="0" i="0" u="none" strike="noStrike" kern="1200" cap="none" spc="0" normalizeH="0" baseline="0" noProof="0">
              <a:ln>
                <a:noFill/>
              </a:ln>
              <a:solidFill>
                <a:srgbClr val="009BC2"/>
              </a:solidFill>
              <a:effectLst/>
              <a:uLnTx/>
              <a:uFillTx/>
              <a:latin typeface="Arial" charset="0"/>
              <a:ea typeface="+mn-ea"/>
              <a:cs typeface="+mn-cs"/>
            </a:endParaRPr>
          </a:p>
        </p:txBody>
      </p:sp>
    </p:spTree>
    <p:extLst>
      <p:ext uri="{BB962C8B-B14F-4D97-AF65-F5344CB8AC3E}">
        <p14:creationId xmlns:p14="http://schemas.microsoft.com/office/powerpoint/2010/main" val="3644969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7712541-01D0-4927-B801-4E74D273CF1F}"/>
              </a:ext>
            </a:extLst>
          </p:cNvPr>
          <p:cNvSpPr/>
          <p:nvPr/>
        </p:nvSpPr>
        <p:spPr>
          <a:xfrm>
            <a:off x="288010" y="348367"/>
            <a:ext cx="11615979" cy="6509288"/>
          </a:xfrm>
          <a:prstGeom prst="rect">
            <a:avLst/>
          </a:prstGeom>
          <a:solidFill>
            <a:srgbClr val="E8B888"/>
          </a:solidFill>
          <a:ln>
            <a:solidFill>
              <a:srgbClr val="E8B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ekstvak 2">
            <a:extLst>
              <a:ext uri="{FF2B5EF4-FFF2-40B4-BE49-F238E27FC236}">
                <a16:creationId xmlns:a16="http://schemas.microsoft.com/office/drawing/2014/main" id="{61DFEFF7-47A3-46B7-AA40-3BA1651B3229}"/>
              </a:ext>
            </a:extLst>
          </p:cNvPr>
          <p:cNvSpPr txBox="1"/>
          <p:nvPr/>
        </p:nvSpPr>
        <p:spPr>
          <a:xfrm>
            <a:off x="591127" y="618836"/>
            <a:ext cx="4969164" cy="5417380"/>
          </a:xfrm>
          <a:prstGeom prst="rect">
            <a:avLst/>
          </a:prstGeom>
          <a:noFill/>
        </p:spPr>
        <p:txBody>
          <a:bodyPr wrap="square" rtlCol="0">
            <a:spAutoFit/>
          </a:bodyPr>
          <a:lstStyle/>
          <a:p>
            <a:pPr algn="l"/>
            <a:r>
              <a:rPr lang="nl-NL" sz="2400" b="1" baseline="0" dirty="0">
                <a:solidFill>
                  <a:srgbClr val="22183D"/>
                </a:solidFill>
              </a:rPr>
              <a:t>Tips van deelnemers </a:t>
            </a:r>
          </a:p>
          <a:p>
            <a:pPr algn="l"/>
            <a:r>
              <a:rPr lang="nl-NL" sz="1400" b="1" baseline="0" dirty="0">
                <a:solidFill>
                  <a:srgbClr val="22183D"/>
                </a:solidFill>
              </a:rPr>
              <a:t>Corporatiedag sessie Stappenplan Ouderenhuisvesting</a:t>
            </a:r>
          </a:p>
          <a:p>
            <a:pPr algn="l"/>
            <a:endParaRPr lang="nl-NL" sz="1500" dirty="0">
              <a:solidFill>
                <a:srgbClr val="22183D"/>
              </a:solidFill>
            </a:endParaRPr>
          </a:p>
          <a:p>
            <a:pPr algn="l"/>
            <a:r>
              <a:rPr lang="nl-NL" sz="1600" dirty="0">
                <a:solidFill>
                  <a:srgbClr val="22183D"/>
                </a:solidFill>
              </a:rPr>
              <a:t>Aan de slag met wonen voor ouderen:</a:t>
            </a:r>
          </a:p>
          <a:p>
            <a:pPr algn="l"/>
            <a:endParaRPr lang="nl-NL" sz="1600" baseline="0" dirty="0">
              <a:solidFill>
                <a:srgbClr val="22183D"/>
              </a:solidFill>
            </a:endParaRPr>
          </a:p>
          <a:p>
            <a:pPr marL="285750" indent="-285750" algn="l">
              <a:lnSpc>
                <a:spcPct val="150000"/>
              </a:lnSpc>
              <a:buFontTx/>
              <a:buChar char="-"/>
            </a:pPr>
            <a:r>
              <a:rPr lang="nl-NL" sz="1600" dirty="0">
                <a:solidFill>
                  <a:srgbClr val="22183D"/>
                </a:solidFill>
              </a:rPr>
              <a:t>Ontmoetingsplek nodig</a:t>
            </a:r>
          </a:p>
          <a:p>
            <a:pPr marL="285750" indent="-285750" algn="l">
              <a:lnSpc>
                <a:spcPct val="150000"/>
              </a:lnSpc>
              <a:buFontTx/>
              <a:buChar char="-"/>
            </a:pPr>
            <a:r>
              <a:rPr lang="nl-NL" sz="1600" dirty="0">
                <a:solidFill>
                  <a:srgbClr val="22183D"/>
                </a:solidFill>
              </a:rPr>
              <a:t>Dementievriendelijke wijk + signalering</a:t>
            </a:r>
          </a:p>
          <a:p>
            <a:pPr marL="285750" indent="-285750" algn="l">
              <a:lnSpc>
                <a:spcPct val="150000"/>
              </a:lnSpc>
              <a:buFontTx/>
              <a:buChar char="-"/>
            </a:pPr>
            <a:r>
              <a:rPr lang="nl-NL" sz="1600" dirty="0">
                <a:solidFill>
                  <a:srgbClr val="22183D"/>
                </a:solidFill>
              </a:rPr>
              <a:t>(Welzijnsorganisatie, Alzheimer Nederland)</a:t>
            </a:r>
          </a:p>
          <a:p>
            <a:pPr marL="285750" indent="-285750" algn="l">
              <a:lnSpc>
                <a:spcPct val="150000"/>
              </a:lnSpc>
              <a:buFontTx/>
              <a:buChar char="-"/>
            </a:pPr>
            <a:r>
              <a:rPr lang="nl-NL" sz="1600" dirty="0">
                <a:solidFill>
                  <a:srgbClr val="22183D"/>
                </a:solidFill>
              </a:rPr>
              <a:t>Samenwerkingsovereenkomst wonen, zorg, gemeente, zorgverzekering</a:t>
            </a:r>
          </a:p>
          <a:p>
            <a:pPr marL="285750" indent="-285750" algn="l">
              <a:lnSpc>
                <a:spcPct val="150000"/>
              </a:lnSpc>
              <a:buFontTx/>
              <a:buChar char="-"/>
            </a:pPr>
            <a:r>
              <a:rPr lang="nl-NL" sz="1600" dirty="0">
                <a:solidFill>
                  <a:srgbClr val="22183D"/>
                </a:solidFill>
              </a:rPr>
              <a:t>Denk aan bestaand bezit</a:t>
            </a:r>
          </a:p>
          <a:p>
            <a:pPr marL="285750" indent="-285750" algn="l">
              <a:lnSpc>
                <a:spcPct val="150000"/>
              </a:lnSpc>
              <a:buFontTx/>
              <a:buChar char="-"/>
            </a:pPr>
            <a:r>
              <a:rPr lang="nl-NL" sz="1600" dirty="0">
                <a:solidFill>
                  <a:srgbClr val="22183D"/>
                </a:solidFill>
              </a:rPr>
              <a:t>Inclusief-exclusief, gesegregeerd waar het moet</a:t>
            </a:r>
          </a:p>
          <a:p>
            <a:pPr marL="285750" indent="-285750" algn="l">
              <a:lnSpc>
                <a:spcPct val="150000"/>
              </a:lnSpc>
              <a:buFontTx/>
              <a:buChar char="-"/>
            </a:pPr>
            <a:r>
              <a:rPr lang="nl-NL" sz="1600" dirty="0">
                <a:solidFill>
                  <a:srgbClr val="22183D"/>
                </a:solidFill>
              </a:rPr>
              <a:t>Programma’s zoals ‘van Groot naar Beter’</a:t>
            </a:r>
          </a:p>
          <a:p>
            <a:pPr marL="285750" indent="-285750" algn="l">
              <a:lnSpc>
                <a:spcPct val="150000"/>
              </a:lnSpc>
              <a:buFontTx/>
              <a:buChar char="-"/>
            </a:pPr>
            <a:r>
              <a:rPr lang="nl-NL" sz="1600" dirty="0">
                <a:solidFill>
                  <a:srgbClr val="22183D"/>
                </a:solidFill>
              </a:rPr>
              <a:t>Effectieve hulp bij verhuizen</a:t>
            </a:r>
          </a:p>
          <a:p>
            <a:pPr marL="285750" indent="-285750" algn="l">
              <a:lnSpc>
                <a:spcPct val="150000"/>
              </a:lnSpc>
              <a:buFontTx/>
              <a:buChar char="-"/>
            </a:pPr>
            <a:r>
              <a:rPr lang="nl-NL" sz="1600" dirty="0">
                <a:solidFill>
                  <a:srgbClr val="22183D"/>
                </a:solidFill>
              </a:rPr>
              <a:t>Dilemma: wel/niet professionals in je gebouw</a:t>
            </a:r>
          </a:p>
          <a:p>
            <a:pPr marL="285750" indent="-285750" algn="l">
              <a:lnSpc>
                <a:spcPct val="150000"/>
              </a:lnSpc>
              <a:buFontTx/>
              <a:buChar char="-"/>
            </a:pPr>
            <a:r>
              <a:rPr lang="nl-NL" sz="1600" dirty="0">
                <a:solidFill>
                  <a:srgbClr val="22183D"/>
                </a:solidFill>
              </a:rPr>
              <a:t>Let op: Ouderen met migratieachtergrond </a:t>
            </a:r>
            <a:endParaRPr lang="nl-NL" sz="1600" baseline="0" dirty="0">
              <a:solidFill>
                <a:srgbClr val="22183D"/>
              </a:solidFill>
            </a:endParaRPr>
          </a:p>
        </p:txBody>
      </p:sp>
      <p:sp>
        <p:nvSpPr>
          <p:cNvPr id="4" name="Rechthoek 3">
            <a:extLst>
              <a:ext uri="{FF2B5EF4-FFF2-40B4-BE49-F238E27FC236}">
                <a16:creationId xmlns:a16="http://schemas.microsoft.com/office/drawing/2014/main" id="{1C6397F6-3886-445F-8EBD-7639E60CD1D6}"/>
              </a:ext>
            </a:extLst>
          </p:cNvPr>
          <p:cNvSpPr/>
          <p:nvPr/>
        </p:nvSpPr>
        <p:spPr>
          <a:xfrm>
            <a:off x="5623775" y="1996580"/>
            <a:ext cx="6062090" cy="3912412"/>
          </a:xfrm>
          <a:prstGeom prst="rect">
            <a:avLst/>
          </a:prstGeom>
          <a:solidFill>
            <a:srgbClr val="223963"/>
          </a:solidFill>
          <a:ln>
            <a:solidFill>
              <a:srgbClr val="22396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Afbeelding 8" descr="Afbeelding met persoon&#10;&#10;Automatisch gegenereerde beschrijving">
            <a:extLst>
              <a:ext uri="{FF2B5EF4-FFF2-40B4-BE49-F238E27FC236}">
                <a16:creationId xmlns:a16="http://schemas.microsoft.com/office/drawing/2014/main" id="{C98B7EC9-3E53-4816-B5E7-AAB660CDB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147" y="2222242"/>
            <a:ext cx="5689346" cy="3461087"/>
          </a:xfrm>
          <a:prstGeom prst="rect">
            <a:avLst/>
          </a:prstGeom>
        </p:spPr>
      </p:pic>
      <p:sp>
        <p:nvSpPr>
          <p:cNvPr id="10" name="Tekstvak 9">
            <a:extLst>
              <a:ext uri="{FF2B5EF4-FFF2-40B4-BE49-F238E27FC236}">
                <a16:creationId xmlns:a16="http://schemas.microsoft.com/office/drawing/2014/main" id="{051B3160-7800-4DCF-9658-4D7981778359}"/>
              </a:ext>
            </a:extLst>
          </p:cNvPr>
          <p:cNvSpPr txBox="1"/>
          <p:nvPr/>
        </p:nvSpPr>
        <p:spPr>
          <a:xfrm>
            <a:off x="591127" y="6157576"/>
            <a:ext cx="6706998" cy="1077218"/>
          </a:xfrm>
          <a:prstGeom prst="rect">
            <a:avLst/>
          </a:prstGeom>
          <a:noFill/>
        </p:spPr>
        <p:txBody>
          <a:bodyPr wrap="square">
            <a:spAutoFit/>
          </a:bodyPr>
          <a:lstStyle/>
          <a:p>
            <a:r>
              <a:rPr lang="nl-NL" sz="1400" dirty="0"/>
              <a:t>Meer informatie:</a:t>
            </a:r>
          </a:p>
          <a:p>
            <a:r>
              <a:rPr lang="nl-NL" sz="1400" dirty="0">
                <a:hlinkClick r:id="rId3"/>
              </a:rPr>
              <a:t>https://aedes.nl/ouderenhuisvesting/ouderenhuisvesting</a:t>
            </a:r>
            <a:endParaRPr lang="nl-NL" sz="1400" dirty="0"/>
          </a:p>
          <a:p>
            <a:endParaRPr lang="nl-NL" dirty="0"/>
          </a:p>
          <a:p>
            <a:endParaRPr lang="nl-NL" dirty="0"/>
          </a:p>
        </p:txBody>
      </p:sp>
    </p:spTree>
    <p:extLst>
      <p:ext uri="{BB962C8B-B14F-4D97-AF65-F5344CB8AC3E}">
        <p14:creationId xmlns:p14="http://schemas.microsoft.com/office/powerpoint/2010/main" val="167256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153F91F5-7979-4638-A7A5-47D16663DFC6}"/>
              </a:ext>
            </a:extLst>
          </p:cNvPr>
          <p:cNvSpPr/>
          <p:nvPr/>
        </p:nvSpPr>
        <p:spPr>
          <a:xfrm>
            <a:off x="449451" y="782273"/>
            <a:ext cx="3641580" cy="6075727"/>
          </a:xfrm>
          <a:prstGeom prst="rect">
            <a:avLst/>
          </a:prstGeom>
          <a:solidFill>
            <a:srgbClr val="E8B888"/>
          </a:solidFill>
          <a:ln>
            <a:solidFill>
              <a:srgbClr val="E8B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persoon, vloer, binnen&#10;&#10;Automatisch gegenereerde beschrijving">
            <a:extLst>
              <a:ext uri="{FF2B5EF4-FFF2-40B4-BE49-F238E27FC236}">
                <a16:creationId xmlns:a16="http://schemas.microsoft.com/office/drawing/2014/main" id="{6E435EDC-0934-4CAD-8A37-C83EB2789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031" y="782273"/>
            <a:ext cx="8100969" cy="6075727"/>
          </a:xfrm>
          <a:prstGeom prst="rect">
            <a:avLst/>
          </a:prstGeom>
        </p:spPr>
      </p:pic>
      <p:sp>
        <p:nvSpPr>
          <p:cNvPr id="7" name="Tekstvak 6">
            <a:extLst>
              <a:ext uri="{FF2B5EF4-FFF2-40B4-BE49-F238E27FC236}">
                <a16:creationId xmlns:a16="http://schemas.microsoft.com/office/drawing/2014/main" id="{1CE2BC67-A7D9-4A14-8B47-8D04671BC52B}"/>
              </a:ext>
            </a:extLst>
          </p:cNvPr>
          <p:cNvSpPr txBox="1"/>
          <p:nvPr/>
        </p:nvSpPr>
        <p:spPr>
          <a:xfrm>
            <a:off x="548082" y="901970"/>
            <a:ext cx="6123962" cy="523220"/>
          </a:xfrm>
          <a:prstGeom prst="rect">
            <a:avLst/>
          </a:prstGeom>
          <a:noFill/>
        </p:spPr>
        <p:txBody>
          <a:bodyPr wrap="square">
            <a:spAutoFit/>
          </a:bodyPr>
          <a:lstStyle/>
          <a:p>
            <a:r>
              <a:rPr lang="nl-NL" sz="2800" b="1" dirty="0">
                <a:latin typeface="Arial" panose="020B0604020202020204" pitchFamily="34" charset="0"/>
                <a:cs typeface="Arial" panose="020B0604020202020204" pitchFamily="34" charset="0"/>
              </a:rPr>
              <a:t>Kennismaken</a:t>
            </a:r>
            <a:endParaRPr lang="nl-NL" sz="2800" dirty="0"/>
          </a:p>
        </p:txBody>
      </p:sp>
      <p:sp>
        <p:nvSpPr>
          <p:cNvPr id="11" name="Tekstvak 10">
            <a:extLst>
              <a:ext uri="{FF2B5EF4-FFF2-40B4-BE49-F238E27FC236}">
                <a16:creationId xmlns:a16="http://schemas.microsoft.com/office/drawing/2014/main" id="{A293FF0D-A7CC-40A4-BF80-21F0F4D58518}"/>
              </a:ext>
            </a:extLst>
          </p:cNvPr>
          <p:cNvSpPr txBox="1"/>
          <p:nvPr/>
        </p:nvSpPr>
        <p:spPr>
          <a:xfrm>
            <a:off x="576044" y="1530170"/>
            <a:ext cx="6096000" cy="1674946"/>
          </a:xfrm>
          <a:prstGeom prst="rect">
            <a:avLst/>
          </a:prstGeom>
          <a:noFill/>
        </p:spPr>
        <p:txBody>
          <a:bodyPr wrap="square">
            <a:spAutoFit/>
          </a:bodyPr>
          <a:lstStyle/>
          <a:p>
            <a:pPr>
              <a:lnSpc>
                <a:spcPct val="200000"/>
              </a:lnSpc>
            </a:pPr>
            <a:r>
              <a:rPr lang="nl-NL" dirty="0">
                <a:latin typeface="Arial" panose="020B0604020202020204" pitchFamily="34" charset="0"/>
                <a:cs typeface="Arial" panose="020B0604020202020204" pitchFamily="34" charset="0"/>
              </a:rPr>
              <a:t>Els van Betten, </a:t>
            </a:r>
            <a:r>
              <a:rPr lang="nl-NL" dirty="0" err="1">
                <a:latin typeface="Arial" panose="020B0604020202020204" pitchFamily="34" charset="0"/>
                <a:cs typeface="Arial" panose="020B0604020202020204" pitchFamily="34" charset="0"/>
              </a:rPr>
              <a:t>Habion</a:t>
            </a:r>
            <a:endParaRPr lang="nl-NL" dirty="0">
              <a:latin typeface="Arial" panose="020B0604020202020204" pitchFamily="34" charset="0"/>
              <a:cs typeface="Arial" panose="020B0604020202020204" pitchFamily="34" charset="0"/>
            </a:endParaRPr>
          </a:p>
          <a:p>
            <a:pPr>
              <a:lnSpc>
                <a:spcPct val="200000"/>
              </a:lnSpc>
            </a:pPr>
            <a:r>
              <a:rPr lang="nl-NL" dirty="0">
                <a:latin typeface="Arial" panose="020B0604020202020204" pitchFamily="34" charset="0"/>
                <a:cs typeface="Arial" panose="020B0604020202020204" pitchFamily="34" charset="0"/>
              </a:rPr>
              <a:t>Marieke Stork, </a:t>
            </a:r>
            <a:r>
              <a:rPr lang="nl-NL" dirty="0" err="1">
                <a:latin typeface="Arial" panose="020B0604020202020204" pitchFamily="34" charset="0"/>
                <a:cs typeface="Arial" panose="020B0604020202020204" pitchFamily="34" charset="0"/>
              </a:rPr>
              <a:t>Vilans</a:t>
            </a:r>
            <a:endParaRPr lang="nl-NL" dirty="0">
              <a:latin typeface="Arial" panose="020B0604020202020204" pitchFamily="34" charset="0"/>
              <a:cs typeface="Arial" panose="020B0604020202020204" pitchFamily="34" charset="0"/>
            </a:endParaRPr>
          </a:p>
          <a:p>
            <a:pPr>
              <a:lnSpc>
                <a:spcPct val="200000"/>
              </a:lnSpc>
            </a:pPr>
            <a:r>
              <a:rPr lang="nl-NL" dirty="0">
                <a:latin typeface="Arial" panose="020B0604020202020204" pitchFamily="34" charset="0"/>
                <a:cs typeface="Arial" panose="020B0604020202020204" pitchFamily="34" charset="0"/>
              </a:rPr>
              <a:t>Yvonne Witter, </a:t>
            </a:r>
            <a:r>
              <a:rPr lang="nl-NL" dirty="0" err="1">
                <a:latin typeface="Arial" panose="020B0604020202020204" pitchFamily="34" charset="0"/>
                <a:cs typeface="Arial" panose="020B0604020202020204" pitchFamily="34" charset="0"/>
              </a:rPr>
              <a:t>ZorgSaamWonen</a:t>
            </a:r>
            <a:endParaRPr lang="nl-NL" dirty="0"/>
          </a:p>
        </p:txBody>
      </p:sp>
    </p:spTree>
    <p:extLst>
      <p:ext uri="{BB962C8B-B14F-4D97-AF65-F5344CB8AC3E}">
        <p14:creationId xmlns:p14="http://schemas.microsoft.com/office/powerpoint/2010/main" val="415340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E155173-B6E1-2DE4-89ED-202C8B152699}"/>
              </a:ext>
            </a:extLst>
          </p:cNvPr>
          <p:cNvSpPr>
            <a:spLocks noGrp="1"/>
          </p:cNvSpPr>
          <p:nvPr>
            <p:ph type="title"/>
          </p:nvPr>
        </p:nvSpPr>
        <p:spPr>
          <a:xfrm>
            <a:off x="5819775" y="556865"/>
            <a:ext cx="5534025" cy="1493081"/>
          </a:xfrm>
        </p:spPr>
        <p:txBody>
          <a:bodyPr>
            <a:noAutofit/>
          </a:bodyPr>
          <a:lstStyle/>
          <a:p>
            <a:r>
              <a:rPr lang="nl-NL" sz="2800" b="0" i="0" dirty="0">
                <a:effectLst/>
                <a:latin typeface="Arial" panose="020B0604020202020204" pitchFamily="34" charset="0"/>
                <a:cs typeface="Arial" panose="020B0604020202020204" pitchFamily="34" charset="0"/>
              </a:rPr>
              <a:t>Vilans is </a:t>
            </a:r>
            <a:br>
              <a:rPr lang="nl-NL" sz="2800" b="0" i="0" dirty="0">
                <a:effectLst/>
                <a:latin typeface="Arial" panose="020B0604020202020204" pitchFamily="34" charset="0"/>
                <a:cs typeface="Arial" panose="020B0604020202020204" pitchFamily="34" charset="0"/>
              </a:rPr>
            </a:br>
            <a:r>
              <a:rPr lang="nl-NL" sz="2800" b="0" i="0" dirty="0">
                <a:effectLst/>
                <a:latin typeface="Arial" panose="020B0604020202020204" pitchFamily="34" charset="0"/>
                <a:cs typeface="Arial" panose="020B0604020202020204" pitchFamily="34" charset="0"/>
              </a:rPr>
              <a:t>de landelijke kennisorganisatie voor zorg en ondersteuning</a:t>
            </a:r>
            <a:br>
              <a:rPr lang="nl-NL" sz="2800" b="0" i="0" dirty="0">
                <a:effectLst/>
                <a:latin typeface="Arial" panose="020B0604020202020204" pitchFamily="34" charset="0"/>
                <a:cs typeface="Arial" panose="020B0604020202020204" pitchFamily="34" charset="0"/>
              </a:rPr>
            </a:br>
            <a:endParaRPr lang="nl-NL" sz="2800" dirty="0"/>
          </a:p>
        </p:txBody>
      </p:sp>
      <p:sp>
        <p:nvSpPr>
          <p:cNvPr id="19"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EBEDB417-6F7D-BFD2-3816-3C8BAD140D44}"/>
              </a:ext>
            </a:extLst>
          </p:cNvPr>
          <p:cNvPicPr>
            <a:picLocks noChangeAspect="1"/>
          </p:cNvPicPr>
          <p:nvPr/>
        </p:nvPicPr>
        <p:blipFill>
          <a:blip r:embed="rId2"/>
          <a:stretch>
            <a:fillRect/>
          </a:stretch>
        </p:blipFill>
        <p:spPr>
          <a:xfrm>
            <a:off x="307155" y="2376322"/>
            <a:ext cx="3232663" cy="176988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ijdelijke aanduiding voor inhoud 2">
            <a:extLst>
              <a:ext uri="{FF2B5EF4-FFF2-40B4-BE49-F238E27FC236}">
                <a16:creationId xmlns:a16="http://schemas.microsoft.com/office/drawing/2014/main" id="{13055C2E-E56F-4F28-CB65-C67A81E3E864}"/>
              </a:ext>
            </a:extLst>
          </p:cNvPr>
          <p:cNvSpPr>
            <a:spLocks noGrp="1"/>
          </p:cNvSpPr>
          <p:nvPr>
            <p:ph idx="1"/>
          </p:nvPr>
        </p:nvSpPr>
        <p:spPr>
          <a:xfrm>
            <a:off x="6235432" y="1293880"/>
            <a:ext cx="5458838" cy="4192520"/>
          </a:xfrm>
        </p:spPr>
        <p:txBody>
          <a:bodyPr>
            <a:noAutofit/>
          </a:bodyPr>
          <a:lstStyle/>
          <a:p>
            <a:pPr marL="0" indent="0">
              <a:buNone/>
            </a:pPr>
            <a:r>
              <a:rPr lang="nl-NL" sz="2000" dirty="0">
                <a:latin typeface="Arial" panose="020B0604020202020204" pitchFamily="34" charset="0"/>
                <a:cs typeface="Arial" panose="020B0604020202020204" pitchFamily="34" charset="0"/>
              </a:rPr>
              <a:t> </a:t>
            </a:r>
          </a:p>
          <a:p>
            <a:pPr marL="0" indent="0">
              <a:buNone/>
            </a:pPr>
            <a:endParaRPr lang="nl-NL" sz="2000" dirty="0">
              <a:latin typeface="Arial" panose="020B0604020202020204" pitchFamily="34" charset="0"/>
              <a:cs typeface="Arial" panose="020B0604020202020204" pitchFamily="34" charset="0"/>
            </a:endParaRPr>
          </a:p>
          <a:p>
            <a:pPr marL="0" indent="0">
              <a:buNone/>
            </a:pPr>
            <a:r>
              <a:rPr lang="nl-NL" sz="1600" dirty="0">
                <a:latin typeface="Arial" panose="020B0604020202020204" pitchFamily="34" charset="0"/>
                <a:cs typeface="Arial" panose="020B0604020202020204" pitchFamily="34" charset="0"/>
              </a:rPr>
              <a:t>Uitvoering landelijke programma’s en projecten, zoals:</a:t>
            </a:r>
          </a:p>
          <a:p>
            <a:pPr>
              <a:buFont typeface="Courier New" panose="02070309020205020404" pitchFamily="49" charset="0"/>
              <a:buChar char="o"/>
            </a:pPr>
            <a:r>
              <a:rPr lang="nl-NL" sz="1600" dirty="0">
                <a:latin typeface="Arial" panose="020B0604020202020204" pitchFamily="34" charset="0"/>
                <a:cs typeface="Arial" panose="020B0604020202020204" pitchFamily="34" charset="0"/>
              </a:rPr>
              <a:t>Waardigheid en trots op locatie, verpleeghuissector</a:t>
            </a:r>
          </a:p>
          <a:p>
            <a:pPr>
              <a:buFont typeface="Courier New" panose="02070309020205020404" pitchFamily="49" charset="0"/>
              <a:buChar char="o"/>
            </a:pPr>
            <a:r>
              <a:rPr lang="nl-NL" sz="1600" dirty="0">
                <a:latin typeface="Arial" panose="020B0604020202020204" pitchFamily="34" charset="0"/>
                <a:cs typeface="Arial" panose="020B0604020202020204" pitchFamily="34" charset="0"/>
              </a:rPr>
              <a:t>Volwaardig Leven, gehandicaptensector</a:t>
            </a:r>
          </a:p>
          <a:p>
            <a:pPr>
              <a:buFont typeface="Courier New" panose="02070309020205020404" pitchFamily="49" charset="0"/>
              <a:buChar char="o"/>
            </a:pPr>
            <a:r>
              <a:rPr lang="nl-NL" sz="1600" dirty="0">
                <a:latin typeface="Arial" panose="020B0604020202020204" pitchFamily="34" charset="0"/>
                <a:cs typeface="Arial" panose="020B0604020202020204" pitchFamily="34" charset="0"/>
              </a:rPr>
              <a:t>Technologie in de Zorg</a:t>
            </a:r>
          </a:p>
          <a:p>
            <a:pPr>
              <a:buFont typeface="Courier New" panose="02070309020205020404" pitchFamily="49" charset="0"/>
              <a:buChar char="o"/>
            </a:pPr>
            <a:r>
              <a:rPr lang="nl-NL" sz="1600" dirty="0">
                <a:latin typeface="Arial" panose="020B0604020202020204" pitchFamily="34" charset="0"/>
                <a:cs typeface="Arial" panose="020B0604020202020204" pitchFamily="34" charset="0"/>
              </a:rPr>
              <a:t>Langer Thuis Wonen, met zorg (WLZ)</a:t>
            </a:r>
            <a:br>
              <a:rPr lang="nl-NL" sz="2000" dirty="0">
                <a:latin typeface="Arial" panose="020B0604020202020204" pitchFamily="34" charset="0"/>
                <a:cs typeface="Arial" panose="020B0604020202020204" pitchFamily="34" charset="0"/>
              </a:rPr>
            </a:br>
            <a:endParaRPr lang="nl-NL" sz="2000" dirty="0">
              <a:latin typeface="Arial" panose="020B0604020202020204" pitchFamily="34" charset="0"/>
              <a:cs typeface="Arial" panose="020B0604020202020204" pitchFamily="34" charset="0"/>
            </a:endParaRPr>
          </a:p>
        </p:txBody>
      </p:sp>
      <p:sp>
        <p:nvSpPr>
          <p:cNvPr id="7" name="Ovaal 6">
            <a:extLst>
              <a:ext uri="{FF2B5EF4-FFF2-40B4-BE49-F238E27FC236}">
                <a16:creationId xmlns:a16="http://schemas.microsoft.com/office/drawing/2014/main" id="{5EA32BAF-C0FC-6991-10CD-0B2688DA6D4B}"/>
              </a:ext>
            </a:extLst>
          </p:cNvPr>
          <p:cNvSpPr/>
          <p:nvPr/>
        </p:nvSpPr>
        <p:spPr>
          <a:xfrm>
            <a:off x="1128583" y="977879"/>
            <a:ext cx="3088560" cy="818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latin typeface="Arial" panose="020B0604020202020204" pitchFamily="34" charset="0"/>
                <a:cs typeface="Arial" panose="020B0604020202020204" pitchFamily="34" charset="0"/>
              </a:rPr>
              <a:t>Kennisontwikkeling</a:t>
            </a:r>
            <a:endParaRPr lang="nl-NL" dirty="0"/>
          </a:p>
        </p:txBody>
      </p:sp>
      <p:sp>
        <p:nvSpPr>
          <p:cNvPr id="8" name="Ovaal 7">
            <a:extLst>
              <a:ext uri="{FF2B5EF4-FFF2-40B4-BE49-F238E27FC236}">
                <a16:creationId xmlns:a16="http://schemas.microsoft.com/office/drawing/2014/main" id="{B3804987-BCF4-6F48-81BD-988B35516D56}"/>
              </a:ext>
            </a:extLst>
          </p:cNvPr>
          <p:cNvSpPr/>
          <p:nvPr/>
        </p:nvSpPr>
        <p:spPr>
          <a:xfrm>
            <a:off x="3216949" y="2774044"/>
            <a:ext cx="2945320" cy="1019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Kennisuitwisseling </a:t>
            </a:r>
          </a:p>
        </p:txBody>
      </p:sp>
      <p:sp>
        <p:nvSpPr>
          <p:cNvPr id="10" name="Ovaal 9">
            <a:extLst>
              <a:ext uri="{FF2B5EF4-FFF2-40B4-BE49-F238E27FC236}">
                <a16:creationId xmlns:a16="http://schemas.microsoft.com/office/drawing/2014/main" id="{D9CC3189-1D16-E344-F5F6-0DBF4B87A8FE}"/>
              </a:ext>
            </a:extLst>
          </p:cNvPr>
          <p:cNvSpPr/>
          <p:nvPr/>
        </p:nvSpPr>
        <p:spPr>
          <a:xfrm>
            <a:off x="2052131" y="4552248"/>
            <a:ext cx="2705100" cy="1019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Kennis toepassen</a:t>
            </a:r>
          </a:p>
        </p:txBody>
      </p:sp>
      <p:sp>
        <p:nvSpPr>
          <p:cNvPr id="11" name="Rechthoek 10">
            <a:extLst>
              <a:ext uri="{FF2B5EF4-FFF2-40B4-BE49-F238E27FC236}">
                <a16:creationId xmlns:a16="http://schemas.microsoft.com/office/drawing/2014/main" id="{1675100D-75E1-4F43-B79D-F2A57C5C2A09}"/>
              </a:ext>
            </a:extLst>
          </p:cNvPr>
          <p:cNvSpPr/>
          <p:nvPr/>
        </p:nvSpPr>
        <p:spPr>
          <a:xfrm rot="16200000">
            <a:off x="7424135" y="2877711"/>
            <a:ext cx="2719063" cy="4874213"/>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ED0FDB1D-69A3-423A-9C66-93891B239446}"/>
              </a:ext>
            </a:extLst>
          </p:cNvPr>
          <p:cNvSpPr txBox="1"/>
          <p:nvPr/>
        </p:nvSpPr>
        <p:spPr>
          <a:xfrm>
            <a:off x="6382669" y="6397351"/>
            <a:ext cx="6098582" cy="276999"/>
          </a:xfrm>
          <a:prstGeom prst="rect">
            <a:avLst/>
          </a:prstGeom>
          <a:noFill/>
        </p:spPr>
        <p:txBody>
          <a:bodyPr wrap="square">
            <a:spAutoFit/>
          </a:bodyPr>
          <a:lstStyle/>
          <a:p>
            <a:pPr algn="l"/>
            <a:r>
              <a:rPr lang="nl-NL" sz="1200" dirty="0">
                <a:solidFill>
                  <a:srgbClr val="22183D"/>
                </a:solidFill>
              </a:rPr>
              <a:t>Marieke Stork</a:t>
            </a:r>
            <a:r>
              <a:rPr lang="nl-NL" sz="1200" baseline="0" dirty="0">
                <a:solidFill>
                  <a:srgbClr val="22183D"/>
                </a:solidFill>
              </a:rPr>
              <a:t>, Corporatiedag 2022</a:t>
            </a:r>
          </a:p>
        </p:txBody>
      </p:sp>
      <p:pic>
        <p:nvPicPr>
          <p:cNvPr id="9" name="Afbeelding 8" descr="Afbeelding met tekst, vergaderruimte&#10;&#10;Automatisch gegenereerde beschrijving">
            <a:extLst>
              <a:ext uri="{FF2B5EF4-FFF2-40B4-BE49-F238E27FC236}">
                <a16:creationId xmlns:a16="http://schemas.microsoft.com/office/drawing/2014/main" id="{BCF87E71-4258-4142-A6FA-31D0F744BD0C}"/>
              </a:ext>
            </a:extLst>
          </p:cNvPr>
          <p:cNvPicPr>
            <a:picLocks noChangeAspect="1"/>
          </p:cNvPicPr>
          <p:nvPr/>
        </p:nvPicPr>
        <p:blipFill rotWithShape="1">
          <a:blip r:embed="rId3">
            <a:extLst>
              <a:ext uri="{28A0092B-C50C-407E-A947-70E740481C1C}">
                <a14:useLocalDpi xmlns:a14="http://schemas.microsoft.com/office/drawing/2010/main" val="0"/>
              </a:ext>
            </a:extLst>
          </a:blip>
          <a:srcRect l="4866" r="7321"/>
          <a:stretch/>
        </p:blipFill>
        <p:spPr>
          <a:xfrm>
            <a:off x="6470542" y="4014151"/>
            <a:ext cx="4618495" cy="2383199"/>
          </a:xfrm>
          <a:prstGeom prst="rect">
            <a:avLst/>
          </a:prstGeom>
        </p:spPr>
      </p:pic>
    </p:spTree>
    <p:extLst>
      <p:ext uri="{BB962C8B-B14F-4D97-AF65-F5344CB8AC3E}">
        <p14:creationId xmlns:p14="http://schemas.microsoft.com/office/powerpoint/2010/main" val="1558270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CE56FEDC-CB0E-ED45-3B74-E447DF1682EB}"/>
              </a:ext>
            </a:extLst>
          </p:cNvPr>
          <p:cNvPicPr>
            <a:picLocks noGrp="1" noChangeAspect="1"/>
          </p:cNvPicPr>
          <p:nvPr>
            <p:ph idx="1"/>
          </p:nvPr>
        </p:nvPicPr>
        <p:blipFill rotWithShape="1">
          <a:blip r:embed="rId2"/>
          <a:srcRect l="1545" t="21517" r="26872" b="7773"/>
          <a:stretch/>
        </p:blipFill>
        <p:spPr>
          <a:xfrm>
            <a:off x="747572" y="457200"/>
            <a:ext cx="10696856" cy="5943600"/>
          </a:xfrm>
          <a:prstGeom prst="rect">
            <a:avLst/>
          </a:prstGeom>
        </p:spPr>
      </p:pic>
    </p:spTree>
    <p:extLst>
      <p:ext uri="{BB962C8B-B14F-4D97-AF65-F5344CB8AC3E}">
        <p14:creationId xmlns:p14="http://schemas.microsoft.com/office/powerpoint/2010/main" val="222453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3ABF49ED-BA97-F5B0-C1AB-8835F19BE1C3}"/>
              </a:ext>
            </a:extLst>
          </p:cNvPr>
          <p:cNvPicPr>
            <a:picLocks noGrp="1" noChangeAspect="1"/>
          </p:cNvPicPr>
          <p:nvPr>
            <p:ph idx="1"/>
          </p:nvPr>
        </p:nvPicPr>
        <p:blipFill rotWithShape="1">
          <a:blip r:embed="rId2"/>
          <a:srcRect l="1505" t="19453" r="26136" b="7931"/>
          <a:stretch/>
        </p:blipFill>
        <p:spPr>
          <a:xfrm>
            <a:off x="831498" y="457200"/>
            <a:ext cx="10529004" cy="5943600"/>
          </a:xfrm>
          <a:prstGeom prst="rect">
            <a:avLst/>
          </a:prstGeom>
        </p:spPr>
      </p:pic>
    </p:spTree>
    <p:extLst>
      <p:ext uri="{BB962C8B-B14F-4D97-AF65-F5344CB8AC3E}">
        <p14:creationId xmlns:p14="http://schemas.microsoft.com/office/powerpoint/2010/main" val="52057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104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51626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2" name="Rectangle 105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87E2F7">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4" name="Rectangle 105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6" name="Rectangle 1055">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87E2F7">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WOZO zorgt voor verandering in de ouderenzorg | Kennisplein Zorg voor Beter">
            <a:extLst>
              <a:ext uri="{FF2B5EF4-FFF2-40B4-BE49-F238E27FC236}">
                <a16:creationId xmlns:a16="http://schemas.microsoft.com/office/drawing/2014/main" id="{035544D1-215A-1FF2-FBA9-339F43266CE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4211"/>
          <a:stretch/>
        </p:blipFill>
        <p:spPr bwMode="auto">
          <a:xfrm>
            <a:off x="466343" y="2127680"/>
            <a:ext cx="7285640" cy="4239688"/>
          </a:xfrm>
          <a:prstGeom prst="rect">
            <a:avLst/>
          </a:prstGeom>
          <a:noFill/>
          <a:extLst>
            <a:ext uri="{909E8E84-426E-40DD-AFC4-6F175D3DCCD1}">
              <a14:hiddenFill xmlns:a14="http://schemas.microsoft.com/office/drawing/2010/main">
                <a:solidFill>
                  <a:srgbClr val="FFFFFF"/>
                </a:solidFill>
              </a14:hiddenFill>
            </a:ext>
          </a:extLst>
        </p:spPr>
      </p:pic>
      <p:sp>
        <p:nvSpPr>
          <p:cNvPr id="1058" name="Rectangle 105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kstvak 6">
            <a:extLst>
              <a:ext uri="{FF2B5EF4-FFF2-40B4-BE49-F238E27FC236}">
                <a16:creationId xmlns:a16="http://schemas.microsoft.com/office/drawing/2014/main" id="{DB2779B3-63AA-4C61-740D-BE3DA9D56F8A}"/>
              </a:ext>
            </a:extLst>
          </p:cNvPr>
          <p:cNvSpPr txBox="1"/>
          <p:nvPr/>
        </p:nvSpPr>
        <p:spPr>
          <a:xfrm>
            <a:off x="7845756" y="2393792"/>
            <a:ext cx="3879900" cy="3740893"/>
          </a:xfrm>
          <a:prstGeom prst="rect">
            <a:avLst/>
          </a:prstGeom>
        </p:spPr>
        <p:txBody>
          <a:bodyPr vert="horz" lIns="91440" tIns="45720" rIns="91440" bIns="45720" rtlCol="0" anchor="ctr">
            <a:normAutofit/>
          </a:bodyPr>
          <a:lstStyle/>
          <a:p>
            <a:pPr>
              <a:lnSpc>
                <a:spcPct val="90000"/>
              </a:lnSpc>
              <a:spcAft>
                <a:spcPts val="600"/>
              </a:spcAft>
            </a:pPr>
            <a:r>
              <a:rPr lang="en-US" sz="3200" dirty="0" err="1">
                <a:latin typeface="Arial" panose="020B0604020202020204" pitchFamily="34" charset="0"/>
                <a:cs typeface="Arial" panose="020B0604020202020204" pitchFamily="34" charset="0"/>
              </a:rPr>
              <a:t>Veel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plannen</a:t>
            </a:r>
            <a:r>
              <a:rPr lang="en-US" sz="3200" dirty="0">
                <a:latin typeface="Arial" panose="020B0604020202020204" pitchFamily="34" charset="0"/>
                <a:cs typeface="Arial" panose="020B0604020202020204" pitchFamily="34" charset="0"/>
              </a:rPr>
              <a:t> </a:t>
            </a:r>
            <a:br>
              <a:rPr lang="en-US" sz="3200" dirty="0">
                <a:latin typeface="Arial" panose="020B0604020202020204" pitchFamily="34" charset="0"/>
                <a:cs typeface="Arial" panose="020B0604020202020204" pitchFamily="34" charset="0"/>
              </a:rPr>
            </a:br>
            <a:r>
              <a:rPr lang="en-US" sz="3200" dirty="0" err="1">
                <a:latin typeface="Arial" panose="020B0604020202020204" pitchFamily="34" charset="0"/>
                <a:cs typeface="Arial" panose="020B0604020202020204" pitchFamily="34" charset="0"/>
              </a:rPr>
              <a:t>Veel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partijen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nodig</a:t>
            </a:r>
            <a:endParaRPr lang="en-US" sz="3200" dirty="0">
              <a:latin typeface="Arial" panose="020B0604020202020204" pitchFamily="34" charset="0"/>
              <a:cs typeface="Arial" panose="020B0604020202020204" pitchFamily="34" charset="0"/>
            </a:endParaRPr>
          </a:p>
          <a:p>
            <a:pPr>
              <a:lnSpc>
                <a:spcPct val="90000"/>
              </a:lnSpc>
              <a:spcAft>
                <a:spcPts val="600"/>
              </a:spcAft>
            </a:pPr>
            <a:endParaRPr lang="en-US" dirty="0"/>
          </a:p>
        </p:txBody>
      </p:sp>
      <p:sp>
        <p:nvSpPr>
          <p:cNvPr id="8" name="Tekstvak 7">
            <a:extLst>
              <a:ext uri="{FF2B5EF4-FFF2-40B4-BE49-F238E27FC236}">
                <a16:creationId xmlns:a16="http://schemas.microsoft.com/office/drawing/2014/main" id="{603DA28A-1BCF-4096-3F04-789583376A35}"/>
              </a:ext>
            </a:extLst>
          </p:cNvPr>
          <p:cNvSpPr txBox="1"/>
          <p:nvPr/>
        </p:nvSpPr>
        <p:spPr>
          <a:xfrm>
            <a:off x="7934961" y="782320"/>
            <a:ext cx="1772512" cy="646331"/>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Woonzorgvisie Gemeente</a:t>
            </a:r>
          </a:p>
        </p:txBody>
      </p:sp>
      <p:sp>
        <p:nvSpPr>
          <p:cNvPr id="10" name="Tekstvak 9">
            <a:extLst>
              <a:ext uri="{FF2B5EF4-FFF2-40B4-BE49-F238E27FC236}">
                <a16:creationId xmlns:a16="http://schemas.microsoft.com/office/drawing/2014/main" id="{481DAB53-5409-57AD-A587-AC3B09FF22E7}"/>
              </a:ext>
            </a:extLst>
          </p:cNvPr>
          <p:cNvSpPr txBox="1"/>
          <p:nvPr/>
        </p:nvSpPr>
        <p:spPr>
          <a:xfrm>
            <a:off x="10017760" y="788571"/>
            <a:ext cx="1707897" cy="646331"/>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Regiovisies Zorgkantoren</a:t>
            </a:r>
          </a:p>
        </p:txBody>
      </p:sp>
      <p:sp>
        <p:nvSpPr>
          <p:cNvPr id="12" name="Tekstvak 11">
            <a:extLst>
              <a:ext uri="{FF2B5EF4-FFF2-40B4-BE49-F238E27FC236}">
                <a16:creationId xmlns:a16="http://schemas.microsoft.com/office/drawing/2014/main" id="{4EF3C687-5742-5777-AAEE-74B8E757686E}"/>
              </a:ext>
            </a:extLst>
          </p:cNvPr>
          <p:cNvSpPr txBox="1"/>
          <p:nvPr/>
        </p:nvSpPr>
        <p:spPr>
          <a:xfrm>
            <a:off x="713938" y="873760"/>
            <a:ext cx="4206240" cy="369332"/>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Ministerie: Programma WOZO</a:t>
            </a:r>
          </a:p>
        </p:txBody>
      </p:sp>
    </p:spTree>
    <p:extLst>
      <p:ext uri="{BB962C8B-B14F-4D97-AF65-F5344CB8AC3E}">
        <p14:creationId xmlns:p14="http://schemas.microsoft.com/office/powerpoint/2010/main" val="143984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C462EF-3A89-0409-98D5-6BBAE5BBD997}"/>
              </a:ext>
            </a:extLst>
          </p:cNvPr>
          <p:cNvSpPr>
            <a:spLocks noGrp="1"/>
          </p:cNvSpPr>
          <p:nvPr>
            <p:ph type="title"/>
          </p:nvPr>
        </p:nvSpPr>
        <p:spPr>
          <a:xfrm>
            <a:off x="640080" y="325369"/>
            <a:ext cx="4368602" cy="1956841"/>
          </a:xfrm>
        </p:spPr>
        <p:txBody>
          <a:bodyPr anchor="b">
            <a:normAutofit/>
          </a:bodyPr>
          <a:lstStyle/>
          <a:p>
            <a:r>
              <a:rPr lang="nl-NL" sz="4200"/>
              <a:t>Op naar zorgzame gemeenschappen: juist NU!</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9A2C6D6-7A51-582C-1328-0D1D509D7688}"/>
              </a:ext>
            </a:extLst>
          </p:cNvPr>
          <p:cNvSpPr>
            <a:spLocks noGrp="1"/>
          </p:cNvSpPr>
          <p:nvPr>
            <p:ph idx="1"/>
          </p:nvPr>
        </p:nvSpPr>
        <p:spPr>
          <a:xfrm>
            <a:off x="640080" y="2872899"/>
            <a:ext cx="4368602" cy="3440038"/>
          </a:xfrm>
        </p:spPr>
        <p:txBody>
          <a:bodyPr>
            <a:normAutofit fontScale="32500" lnSpcReduction="20000"/>
          </a:bodyPr>
          <a:lstStyle/>
          <a:p>
            <a:endParaRPr lang="nl-NL" sz="1500" dirty="0"/>
          </a:p>
          <a:p>
            <a:endParaRPr lang="nl-NL" sz="1500" dirty="0"/>
          </a:p>
          <a:p>
            <a:endParaRPr lang="nl-NL" sz="1500" dirty="0"/>
          </a:p>
          <a:p>
            <a:r>
              <a:rPr lang="nl-NL" sz="6700" dirty="0"/>
              <a:t>Personeelstekort</a:t>
            </a:r>
          </a:p>
          <a:p>
            <a:r>
              <a:rPr lang="nl-NL" sz="6700" dirty="0"/>
              <a:t>Vergrijzing</a:t>
            </a:r>
          </a:p>
          <a:p>
            <a:r>
              <a:rPr lang="nl-NL" sz="6700" dirty="0"/>
              <a:t>Langer thuis wonen </a:t>
            </a:r>
          </a:p>
          <a:p>
            <a:r>
              <a:rPr lang="nl-NL" sz="6700" dirty="0"/>
              <a:t>Overbelasting/tekort aan mantelzorgers</a:t>
            </a:r>
          </a:p>
          <a:p>
            <a:r>
              <a:rPr lang="nl-NL" sz="6700" dirty="0"/>
              <a:t>Woningmarkt tekort</a:t>
            </a:r>
          </a:p>
          <a:p>
            <a:r>
              <a:rPr lang="nl-NL" sz="6700" dirty="0"/>
              <a:t>Eenzaamheid</a:t>
            </a:r>
          </a:p>
          <a:p>
            <a:r>
              <a:rPr lang="nl-NL" sz="6700" dirty="0"/>
              <a:t>Duurzaamheid</a:t>
            </a:r>
          </a:p>
          <a:p>
            <a:endParaRPr lang="nl-NL" sz="1500" dirty="0"/>
          </a:p>
        </p:txBody>
      </p:sp>
      <p:pic>
        <p:nvPicPr>
          <p:cNvPr id="4" name="Afbeelding 3">
            <a:extLst>
              <a:ext uri="{FF2B5EF4-FFF2-40B4-BE49-F238E27FC236}">
                <a16:creationId xmlns:a16="http://schemas.microsoft.com/office/drawing/2014/main" id="{6A6CCC37-6923-372E-B1DB-4758280FC0D8}"/>
              </a:ext>
            </a:extLst>
          </p:cNvPr>
          <p:cNvPicPr>
            <a:picLocks noChangeAspect="1"/>
          </p:cNvPicPr>
          <p:nvPr/>
        </p:nvPicPr>
        <p:blipFill rotWithShape="1">
          <a:blip r:embed="rId2"/>
          <a:srcRect r="270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96394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6766B-2EFB-7DD1-4A40-C21D9D162EEE}"/>
              </a:ext>
            </a:extLst>
          </p:cNvPr>
          <p:cNvSpPr>
            <a:spLocks noGrp="1"/>
          </p:cNvSpPr>
          <p:nvPr>
            <p:ph type="title"/>
          </p:nvPr>
        </p:nvSpPr>
        <p:spPr/>
        <p:txBody>
          <a:bodyPr/>
          <a:lstStyle/>
          <a:p>
            <a:r>
              <a:rPr lang="nl-NL" dirty="0"/>
              <a:t>No </a:t>
            </a:r>
            <a:r>
              <a:rPr lang="nl-NL" dirty="0" err="1"/>
              <a:t>place</a:t>
            </a:r>
            <a:r>
              <a:rPr lang="nl-NL" dirty="0"/>
              <a:t> like home</a:t>
            </a:r>
          </a:p>
        </p:txBody>
      </p:sp>
      <p:sp>
        <p:nvSpPr>
          <p:cNvPr id="3" name="Tijdelijke aanduiding voor inhoud 2">
            <a:extLst>
              <a:ext uri="{FF2B5EF4-FFF2-40B4-BE49-F238E27FC236}">
                <a16:creationId xmlns:a16="http://schemas.microsoft.com/office/drawing/2014/main" id="{6D7D2A79-DA09-4F19-1BF3-35E14E78074D}"/>
              </a:ext>
            </a:extLst>
          </p:cNvPr>
          <p:cNvSpPr>
            <a:spLocks noGrp="1"/>
          </p:cNvSpPr>
          <p:nvPr>
            <p:ph idx="1"/>
          </p:nvPr>
        </p:nvSpPr>
        <p:spPr/>
        <p:txBody>
          <a:bodyPr/>
          <a:lstStyle/>
          <a:p>
            <a:endParaRPr lang="nl-NL"/>
          </a:p>
        </p:txBody>
      </p:sp>
      <p:sp>
        <p:nvSpPr>
          <p:cNvPr id="9" name="Tekstvak 8">
            <a:extLst>
              <a:ext uri="{FF2B5EF4-FFF2-40B4-BE49-F238E27FC236}">
                <a16:creationId xmlns:a16="http://schemas.microsoft.com/office/drawing/2014/main" id="{09D42F84-8570-074F-A904-AB844D5613CA}"/>
              </a:ext>
            </a:extLst>
          </p:cNvPr>
          <p:cNvSpPr txBox="1"/>
          <p:nvPr/>
        </p:nvSpPr>
        <p:spPr>
          <a:xfrm>
            <a:off x="1123122" y="1796179"/>
            <a:ext cx="8023362" cy="4227439"/>
          </a:xfrm>
          <a:prstGeom prst="rect">
            <a:avLst/>
          </a:prstGeom>
          <a:noFill/>
        </p:spPr>
        <p:txBody>
          <a:bodyPr wrap="square">
            <a:spAutoFit/>
          </a:bodyPr>
          <a:lstStyle/>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endParaRP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lang="nl-NL" altLang="nl-NL" dirty="0">
                <a:solidFill>
                  <a:srgbClr val="000000"/>
                </a:solidFill>
                <a:latin typeface="Tahoma" panose="020B0604030504040204" pitchFamily="34" charset="0"/>
                <a:ea typeface="MS PGothic" panose="020B0600070205080204" pitchFamily="34" charset="-128"/>
              </a:rPr>
              <a:t>Senioren</a:t>
            </a:r>
            <a:r>
              <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rPr>
              <a:t> kiezen voor “leeftijdsvriendelijk” woningen en in de buurt van voorzieningen, liefst binnen de eigen gemeente</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lang="nl-NL" altLang="nl-NL" dirty="0">
                <a:solidFill>
                  <a:srgbClr val="000000"/>
                </a:solidFill>
                <a:latin typeface="Tahoma" panose="020B0604030504040204" pitchFamily="34" charset="0"/>
                <a:ea typeface="MS PGothic" panose="020B0600070205080204" pitchFamily="34" charset="-128"/>
              </a:rPr>
              <a:t>Senioren</a:t>
            </a:r>
            <a:r>
              <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rPr>
              <a:t> wonen graag in een wijk met jong en oud</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rPr>
              <a:t>Senioren tussen de 55-65 en 74+ verlaten vaker de stad </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rPr>
              <a:t>Door andere verhuisgedrag verandert de ruimtelijke spreiding van de vergrijzing over het land</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rPr>
              <a:t>Bij ouderen tussen 65 en 74 ontstaat wel meer belangstelling voor wonen in de stad</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rPr>
              <a:t>Belangstelling voor een vorm van gemeenschappelijk wonen neemt toe</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r>
              <a:rPr lang="nl-NL" altLang="nl-NL" dirty="0">
                <a:solidFill>
                  <a:srgbClr val="000000"/>
                </a:solidFill>
                <a:latin typeface="Tahoma" panose="020B0604030504040204" pitchFamily="34" charset="0"/>
                <a:ea typeface="MS PGothic" panose="020B0600070205080204" pitchFamily="34" charset="-128"/>
              </a:rPr>
              <a:t>Meerderheid rekent op zelfstandig wonen, maar onderneemt geen actie</a:t>
            </a:r>
            <a:r>
              <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rPr>
              <a:t> </a:t>
            </a:r>
          </a:p>
          <a:p>
            <a:pPr marR="0" lvl="0" algn="l" defTabSz="914400" rtl="0" eaLnBrk="0" fontAlgn="base" latinLnBrk="0" hangingPunct="0">
              <a:lnSpc>
                <a:spcPts val="2500"/>
              </a:lnSpc>
              <a:spcBef>
                <a:spcPct val="0"/>
              </a:spcBef>
              <a:spcAft>
                <a:spcPct val="0"/>
              </a:spcAft>
              <a:buClr>
                <a:srgbClr val="108BD9"/>
              </a:buClr>
              <a:buSzTx/>
              <a:tabLst/>
              <a:defRPr/>
            </a:pPr>
            <a:r>
              <a:rPr lang="nl-NL" altLang="nl-NL" dirty="0">
                <a:solidFill>
                  <a:srgbClr val="000000"/>
                </a:solidFill>
                <a:latin typeface="Tahoma" panose="020B0604030504040204" pitchFamily="34" charset="0"/>
                <a:ea typeface="MS PGothic" panose="020B0600070205080204" pitchFamily="34" charset="-128"/>
              </a:rPr>
              <a:t>(bron: </a:t>
            </a:r>
            <a:r>
              <a:rPr lang="nl-NL" altLang="nl-NL" dirty="0" err="1">
                <a:solidFill>
                  <a:srgbClr val="000000"/>
                </a:solidFill>
                <a:latin typeface="Tahoma" panose="020B0604030504040204" pitchFamily="34" charset="0"/>
                <a:ea typeface="MS PGothic" panose="020B0600070205080204" pitchFamily="34" charset="-128"/>
              </a:rPr>
              <a:t>oa</a:t>
            </a:r>
            <a:r>
              <a:rPr lang="nl-NL" altLang="nl-NL" dirty="0">
                <a:solidFill>
                  <a:srgbClr val="000000"/>
                </a:solidFill>
                <a:latin typeface="Tahoma" panose="020B0604030504040204" pitchFamily="34" charset="0"/>
                <a:ea typeface="MS PGothic" panose="020B0600070205080204" pitchFamily="34" charset="-128"/>
              </a:rPr>
              <a:t> Petra de Jong, 2021, ANBO, KBO-PCOB)</a:t>
            </a:r>
          </a:p>
          <a:p>
            <a:pPr marL="195263" marR="0" lvl="0" indent="-195263" algn="l" defTabSz="914400" rtl="0" eaLnBrk="0" fontAlgn="base" latinLnBrk="0" hangingPunct="0">
              <a:lnSpc>
                <a:spcPts val="2500"/>
              </a:lnSpc>
              <a:spcBef>
                <a:spcPct val="0"/>
              </a:spcBef>
              <a:spcAft>
                <a:spcPct val="0"/>
              </a:spcAft>
              <a:buClr>
                <a:srgbClr val="108BD9"/>
              </a:buClr>
              <a:buSzTx/>
              <a:buFontTx/>
              <a:buChar char="•"/>
              <a:tabLst/>
              <a:defRPr/>
            </a:pPr>
            <a:endParaRPr kumimoji="0" lang="nl-NL" altLang="nl-NL" sz="18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8721371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el slides">
  <a:themeElements>
    <a:clrScheme name="Habion">
      <a:dk1>
        <a:srgbClr val="18142E"/>
      </a:dk1>
      <a:lt1>
        <a:sysClr val="window" lastClr="FFFFFF"/>
      </a:lt1>
      <a:dk2>
        <a:srgbClr val="5EC5F3"/>
      </a:dk2>
      <a:lt2>
        <a:srgbClr val="EFEEE9"/>
      </a:lt2>
      <a:accent1>
        <a:srgbClr val="278CBB"/>
      </a:accent1>
      <a:accent2>
        <a:srgbClr val="00B1DB"/>
      </a:accent2>
      <a:accent3>
        <a:srgbClr val="57B87A"/>
      </a:accent3>
      <a:accent4>
        <a:srgbClr val="AACE26"/>
      </a:accent4>
      <a:accent5>
        <a:srgbClr val="E57A17"/>
      </a:accent5>
      <a:accent6>
        <a:srgbClr val="FDB610"/>
      </a:accent6>
      <a:hlink>
        <a:srgbClr val="278CBB"/>
      </a:hlink>
      <a:folHlink>
        <a:srgbClr val="DA21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500" baseline="0" dirty="0" smtClean="0">
            <a:solidFill>
              <a:srgbClr val="22183D"/>
            </a:solidFill>
          </a:defRPr>
        </a:defPPr>
      </a:lstStyle>
    </a:txDef>
  </a:objectDefaults>
  <a:extraClrSchemeLst/>
  <a:extLst>
    <a:ext uri="{05A4C25C-085E-4340-85A3-A5531E510DB2}">
      <thm15:themeFamily xmlns:thm15="http://schemas.microsoft.com/office/thememl/2012/main" name="Habion Standaard PowerPoint Breedbeeld.pptx" id="{FE6F1877-12F0-454F-AF94-1C3B99C91722}" vid="{5F43D0A0-45F2-48E3-9651-1D20C78CC0A2}"/>
    </a:ext>
  </a:extLst>
</a:theme>
</file>

<file path=ppt/theme/theme3.xml><?xml version="1.0" encoding="utf-8"?>
<a:theme xmlns:a="http://schemas.openxmlformats.org/drawingml/2006/main" name="Basis">
  <a:themeElements>
    <a:clrScheme name="Aangepast 5">
      <a:dk1>
        <a:srgbClr val="18142E"/>
      </a:dk1>
      <a:lt1>
        <a:sysClr val="window" lastClr="FFFFFF"/>
      </a:lt1>
      <a:dk2>
        <a:srgbClr val="84D0F0"/>
      </a:dk2>
      <a:lt2>
        <a:srgbClr val="EFEEE9"/>
      </a:lt2>
      <a:accent1>
        <a:srgbClr val="009BC2"/>
      </a:accent1>
      <a:accent2>
        <a:srgbClr val="00B1DB"/>
      </a:accent2>
      <a:accent3>
        <a:srgbClr val="57B87A"/>
      </a:accent3>
      <a:accent4>
        <a:srgbClr val="C2CF00"/>
      </a:accent4>
      <a:accent5>
        <a:srgbClr val="DA5B15"/>
      </a:accent5>
      <a:accent6>
        <a:srgbClr val="FDC400"/>
      </a:accent6>
      <a:hlink>
        <a:srgbClr val="009BC2"/>
      </a:hlink>
      <a:folHlink>
        <a:srgbClr val="DA2178"/>
      </a:folHlink>
    </a:clrScheme>
    <a:fontScheme name="Office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500" baseline="0" dirty="0" smtClean="0">
            <a:solidFill>
              <a:srgbClr val="22183D"/>
            </a:solidFill>
          </a:defRPr>
        </a:defPPr>
      </a:lstStyle>
    </a:txDef>
  </a:objectDefaults>
  <a:extraClrSchemeLst/>
  <a:extLst>
    <a:ext uri="{05A4C25C-085E-4340-85A3-A5531E510DB2}">
      <thm15:themeFamily xmlns:thm15="http://schemas.microsoft.com/office/thememl/2012/main" name="Habion Standaard PowerPoint Breedbeeld.pptx" id="{FE6F1877-12F0-454F-AF94-1C3B99C91722}" vid="{939BE857-5674-49DA-92EC-177CE988078C}"/>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1D1A7ED6148F46A568A66104A79331" ma:contentTypeVersion="13" ma:contentTypeDescription="Create a new document." ma:contentTypeScope="" ma:versionID="c87cf30d61311d3667bae2969fbaa24a">
  <xsd:schema xmlns:xsd="http://www.w3.org/2001/XMLSchema" xmlns:xs="http://www.w3.org/2001/XMLSchema" xmlns:p="http://schemas.microsoft.com/office/2006/metadata/properties" xmlns:ns2="49599eac-d1f8-442c-bcc3-61983d8cdfd9" xmlns:ns3="19d4e0e8-59bc-447b-bc60-6e2a54a63086" targetNamespace="http://schemas.microsoft.com/office/2006/metadata/properties" ma:root="true" ma:fieldsID="0838a621f558dcf02b0fe89f896618ea" ns2:_="" ns3:_="">
    <xsd:import namespace="49599eac-d1f8-442c-bcc3-61983d8cdfd9"/>
    <xsd:import namespace="19d4e0e8-59bc-447b-bc60-6e2a54a6308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99eac-d1f8-442c-bcc3-61983d8cd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d4e0e8-59bc-447b-bc60-6e2a54a630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D28A76-4D61-4BDA-8365-E85396603A78}">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purl.org/dc/terms/"/>
    <ds:schemaRef ds:uri="49599eac-d1f8-442c-bcc3-61983d8cdfd9"/>
    <ds:schemaRef ds:uri="http://schemas.openxmlformats.org/package/2006/metadata/core-properties"/>
    <ds:schemaRef ds:uri="19d4e0e8-59bc-447b-bc60-6e2a54a63086"/>
    <ds:schemaRef ds:uri="http://purl.org/dc/dcmitype/"/>
  </ds:schemaRefs>
</ds:datastoreItem>
</file>

<file path=customXml/itemProps2.xml><?xml version="1.0" encoding="utf-8"?>
<ds:datastoreItem xmlns:ds="http://schemas.openxmlformats.org/officeDocument/2006/customXml" ds:itemID="{3468BB5A-8308-416F-8B2B-D9F4988D3A59}">
  <ds:schemaRefs>
    <ds:schemaRef ds:uri="http://schemas.microsoft.com/sharepoint/v3/contenttype/forms"/>
  </ds:schemaRefs>
</ds:datastoreItem>
</file>

<file path=customXml/itemProps3.xml><?xml version="1.0" encoding="utf-8"?>
<ds:datastoreItem xmlns:ds="http://schemas.openxmlformats.org/officeDocument/2006/customXml" ds:itemID="{1FE4A2A4-2F2D-46D7-8A39-4DB3742115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99eac-d1f8-442c-bcc3-61983d8cdfd9"/>
    <ds:schemaRef ds:uri="19d4e0e8-59bc-447b-bc60-6e2a54a630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529</TotalTime>
  <Words>884</Words>
  <Application>Microsoft Office PowerPoint</Application>
  <PresentationFormat>Breedbeeld</PresentationFormat>
  <Paragraphs>200</Paragraphs>
  <Slides>29</Slides>
  <Notes>1</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29</vt:i4>
      </vt:variant>
    </vt:vector>
  </HeadingPairs>
  <TitlesOfParts>
    <vt:vector size="40" baseType="lpstr">
      <vt:lpstr>Arial</vt:lpstr>
      <vt:lpstr>Bahnschrift SemiBold</vt:lpstr>
      <vt:lpstr>Bahnschrift SemiCondensed</vt:lpstr>
      <vt:lpstr>Calibri</vt:lpstr>
      <vt:lpstr>Calibri Light</vt:lpstr>
      <vt:lpstr>Courier New</vt:lpstr>
      <vt:lpstr>Tahoma</vt:lpstr>
      <vt:lpstr>Times</vt:lpstr>
      <vt:lpstr>Kantoorthema</vt:lpstr>
      <vt:lpstr>Titel slides</vt:lpstr>
      <vt:lpstr>Basis</vt:lpstr>
      <vt:lpstr>Van harte welkom! </vt:lpstr>
      <vt:lpstr>Programma </vt:lpstr>
      <vt:lpstr>PowerPoint-presentatie</vt:lpstr>
      <vt:lpstr>Vilans is  de landelijke kennisorganisatie voor zorg en ondersteuning </vt:lpstr>
      <vt:lpstr>PowerPoint-presentatie</vt:lpstr>
      <vt:lpstr>PowerPoint-presentatie</vt:lpstr>
      <vt:lpstr>PowerPoint-presentatie</vt:lpstr>
      <vt:lpstr>Op naar zorgzame gemeenschappen: juist NU!</vt:lpstr>
      <vt:lpstr>No place like home</vt:lpstr>
      <vt:lpstr>PowerPoint-presentatie</vt:lpstr>
      <vt:lpstr>Woonwensen (woOn, 2021)</vt:lpstr>
      <vt:lpstr>15 parels</vt:lpstr>
      <vt:lpstr>Het gaat niet vanzelf…</vt:lpstr>
      <vt:lpstr>PowerPoint-presentatie</vt:lpstr>
      <vt:lpstr>PowerPoint-presentatie</vt:lpstr>
      <vt:lpstr>Wat je gelezen/gehoord/gezien moet hebben….</vt:lpstr>
      <vt:lpstr>Presentatie Liv inn</vt:lpstr>
      <vt:lpstr>Over Habion</vt:lpstr>
      <vt:lpstr>PowerPoint-presentatie</vt:lpstr>
      <vt:lpstr>Niet alleen een woningcorporatie</vt:lpstr>
      <vt:lpstr>Belangrijke uitgangspunten transformeren</vt:lpstr>
      <vt:lpstr>Experimenteren en 3 vragen stellen   </vt:lpstr>
      <vt:lpstr>Belangrijkste wensen:</vt:lpstr>
      <vt:lpstr>Nieuwe vorm van samen oud worden</vt:lpstr>
      <vt:lpstr>Community</vt:lpstr>
      <vt:lpstr>PowerPoint-presentatie</vt:lpstr>
      <vt:lpstr>PowerPoint-presentatie</vt:lpstr>
      <vt:lpstr>Portrettenserie Liv inn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harte welkom!</dc:title>
  <dc:creator>Stork, Marieke</dc:creator>
  <cp:lastModifiedBy>Natasja Verheij</cp:lastModifiedBy>
  <cp:revision>5</cp:revision>
  <dcterms:created xsi:type="dcterms:W3CDTF">2022-10-05T10:22:58Z</dcterms:created>
  <dcterms:modified xsi:type="dcterms:W3CDTF">2022-10-18T14:30:51Z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0x010100CC1D1A7ED6148F46A568A66104A79331</vt:lpwstr>
  </property>
</Properties>
</file>