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6" r:id="rId3"/>
    <p:sldId id="299" r:id="rId4"/>
    <p:sldId id="301" r:id="rId5"/>
    <p:sldId id="310" r:id="rId6"/>
    <p:sldId id="311" r:id="rId7"/>
    <p:sldId id="312" r:id="rId8"/>
    <p:sldId id="314" r:id="rId9"/>
    <p:sldId id="313" r:id="rId10"/>
    <p:sldId id="315" r:id="rId1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2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8A7BA2-FAC1-49FC-B5E3-AE75E0248368}" v="71" dt="2022-10-06T09:19:05.4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0" autoAdjust="0"/>
    <p:restoredTop sz="94660"/>
  </p:normalViewPr>
  <p:slideViewPr>
    <p:cSldViewPr>
      <p:cViewPr varScale="1">
        <p:scale>
          <a:sx n="100" d="100"/>
          <a:sy n="100" d="100"/>
        </p:scale>
        <p:origin x="62" y="1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54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 Ravestein" userId="4b9a384c-4280-4381-9aef-d10ad3dd827b" providerId="ADAL" clId="{248A7BA2-FAC1-49FC-B5E3-AE75E0248368}"/>
    <pc:docChg chg="undo custSel addSld delSld modSld sldOrd modMainMaster addSection delSection modNotesMaster">
      <pc:chgData name="Rob Ravestein" userId="4b9a384c-4280-4381-9aef-d10ad3dd827b" providerId="ADAL" clId="{248A7BA2-FAC1-49FC-B5E3-AE75E0248368}" dt="2022-10-06T09:19:29.037" v="2508" actId="11230"/>
      <pc:docMkLst>
        <pc:docMk/>
      </pc:docMkLst>
      <pc:sldChg chg="modSp">
        <pc:chgData name="Rob Ravestein" userId="4b9a384c-4280-4381-9aef-d10ad3dd827b" providerId="ADAL" clId="{248A7BA2-FAC1-49FC-B5E3-AE75E0248368}" dt="2022-10-06T09:18:14.651" v="2503"/>
        <pc:sldMkLst>
          <pc:docMk/>
          <pc:sldMk cId="2551500470" sldId="256"/>
        </pc:sldMkLst>
        <pc:spChg chg="mod">
          <ac:chgData name="Rob Ravestein" userId="4b9a384c-4280-4381-9aef-d10ad3dd827b" providerId="ADAL" clId="{248A7BA2-FAC1-49FC-B5E3-AE75E0248368}" dt="2022-10-06T09:18:14.651" v="2503"/>
          <ac:spMkLst>
            <pc:docMk/>
            <pc:sldMk cId="2551500470" sldId="256"/>
            <ac:spMk id="7" creationId="{00000000-0000-0000-0000-000000000000}"/>
          </ac:spMkLst>
        </pc:spChg>
      </pc:sldChg>
      <pc:sldChg chg="modSp mod">
        <pc:chgData name="Rob Ravestein" userId="4b9a384c-4280-4381-9aef-d10ad3dd827b" providerId="ADAL" clId="{248A7BA2-FAC1-49FC-B5E3-AE75E0248368}" dt="2022-10-06T09:18:14.651" v="2503"/>
        <pc:sldMkLst>
          <pc:docMk/>
          <pc:sldMk cId="317912168" sldId="276"/>
        </pc:sldMkLst>
        <pc:spChg chg="mod">
          <ac:chgData name="Rob Ravestein" userId="4b9a384c-4280-4381-9aef-d10ad3dd827b" providerId="ADAL" clId="{248A7BA2-FAC1-49FC-B5E3-AE75E0248368}" dt="2022-10-06T09:18:14.651" v="2503"/>
          <ac:spMkLst>
            <pc:docMk/>
            <pc:sldMk cId="317912168" sldId="276"/>
            <ac:spMk id="3" creationId="{955680CF-1461-49DD-BBCB-B5BE22091CCF}"/>
          </ac:spMkLst>
        </pc:spChg>
      </pc:sldChg>
      <pc:sldChg chg="addSp delSp modSp mod modAnim">
        <pc:chgData name="Rob Ravestein" userId="4b9a384c-4280-4381-9aef-d10ad3dd827b" providerId="ADAL" clId="{248A7BA2-FAC1-49FC-B5E3-AE75E0248368}" dt="2022-10-06T09:18:14.651" v="2503"/>
        <pc:sldMkLst>
          <pc:docMk/>
          <pc:sldMk cId="3275198379" sldId="299"/>
        </pc:sldMkLst>
        <pc:spChg chg="mod">
          <ac:chgData name="Rob Ravestein" userId="4b9a384c-4280-4381-9aef-d10ad3dd827b" providerId="ADAL" clId="{248A7BA2-FAC1-49FC-B5E3-AE75E0248368}" dt="2022-10-03T07:46:11.928" v="19" actId="20577"/>
          <ac:spMkLst>
            <pc:docMk/>
            <pc:sldMk cId="3275198379" sldId="299"/>
            <ac:spMk id="2" creationId="{AF90E334-262E-46F8-B116-1CC0960D20F2}"/>
          </ac:spMkLst>
        </pc:spChg>
        <pc:spChg chg="del mod">
          <ac:chgData name="Rob Ravestein" userId="4b9a384c-4280-4381-9aef-d10ad3dd827b" providerId="ADAL" clId="{248A7BA2-FAC1-49FC-B5E3-AE75E0248368}" dt="2022-10-03T07:49:43.697" v="21" actId="478"/>
          <ac:spMkLst>
            <pc:docMk/>
            <pc:sldMk cId="3275198379" sldId="299"/>
            <ac:spMk id="3" creationId="{64614F8A-C41F-4FBD-BFC2-01F238CA413A}"/>
          </ac:spMkLst>
        </pc:spChg>
        <pc:spChg chg="add del mod">
          <ac:chgData name="Rob Ravestein" userId="4b9a384c-4280-4381-9aef-d10ad3dd827b" providerId="ADAL" clId="{248A7BA2-FAC1-49FC-B5E3-AE75E0248368}" dt="2022-10-03T07:50:28.598" v="46" actId="478"/>
          <ac:spMkLst>
            <pc:docMk/>
            <pc:sldMk cId="3275198379" sldId="299"/>
            <ac:spMk id="4" creationId="{BC267D94-986B-42AE-B833-FBAF022DCC25}"/>
          </ac:spMkLst>
        </pc:spChg>
        <pc:spChg chg="add del mod">
          <ac:chgData name="Rob Ravestein" userId="4b9a384c-4280-4381-9aef-d10ad3dd827b" providerId="ADAL" clId="{248A7BA2-FAC1-49FC-B5E3-AE75E0248368}" dt="2022-10-03T07:53:59.706" v="136" actId="478"/>
          <ac:spMkLst>
            <pc:docMk/>
            <pc:sldMk cId="3275198379" sldId="299"/>
            <ac:spMk id="5" creationId="{A088EF38-8535-4DCB-A1CE-84DC2E9B3C0A}"/>
          </ac:spMkLst>
        </pc:spChg>
        <pc:spChg chg="add del mod">
          <ac:chgData name="Rob Ravestein" userId="4b9a384c-4280-4381-9aef-d10ad3dd827b" providerId="ADAL" clId="{248A7BA2-FAC1-49FC-B5E3-AE75E0248368}" dt="2022-10-03T07:54:01.201" v="137" actId="478"/>
          <ac:spMkLst>
            <pc:docMk/>
            <pc:sldMk cId="3275198379" sldId="299"/>
            <ac:spMk id="6" creationId="{BDF1BFAB-39D4-4674-AFD2-94F34AB34058}"/>
          </ac:spMkLst>
        </pc:spChg>
        <pc:spChg chg="add del mod">
          <ac:chgData name="Rob Ravestein" userId="4b9a384c-4280-4381-9aef-d10ad3dd827b" providerId="ADAL" clId="{248A7BA2-FAC1-49FC-B5E3-AE75E0248368}" dt="2022-10-03T07:51:50.669" v="106" actId="478"/>
          <ac:spMkLst>
            <pc:docMk/>
            <pc:sldMk cId="3275198379" sldId="299"/>
            <ac:spMk id="7" creationId="{7B4DC5E8-78F5-4888-9872-A5A2D0EB31EE}"/>
          </ac:spMkLst>
        </pc:spChg>
        <pc:spChg chg="add mod">
          <ac:chgData name="Rob Ravestein" userId="4b9a384c-4280-4381-9aef-d10ad3dd827b" providerId="ADAL" clId="{248A7BA2-FAC1-49FC-B5E3-AE75E0248368}" dt="2022-10-06T09:18:14.651" v="2503"/>
          <ac:spMkLst>
            <pc:docMk/>
            <pc:sldMk cId="3275198379" sldId="299"/>
            <ac:spMk id="8" creationId="{61CFD1D2-8CD0-4277-B9E0-1685F4B365FC}"/>
          </ac:spMkLst>
        </pc:spChg>
        <pc:spChg chg="add mod">
          <ac:chgData name="Rob Ravestein" userId="4b9a384c-4280-4381-9aef-d10ad3dd827b" providerId="ADAL" clId="{248A7BA2-FAC1-49FC-B5E3-AE75E0248368}" dt="2022-10-06T09:18:14.651" v="2503"/>
          <ac:spMkLst>
            <pc:docMk/>
            <pc:sldMk cId="3275198379" sldId="299"/>
            <ac:spMk id="9" creationId="{822B6557-342C-4FAD-9A70-32A4894A61D6}"/>
          </ac:spMkLst>
        </pc:spChg>
        <pc:spChg chg="add mod">
          <ac:chgData name="Rob Ravestein" userId="4b9a384c-4280-4381-9aef-d10ad3dd827b" providerId="ADAL" clId="{248A7BA2-FAC1-49FC-B5E3-AE75E0248368}" dt="2022-10-06T09:18:14.651" v="2503"/>
          <ac:spMkLst>
            <pc:docMk/>
            <pc:sldMk cId="3275198379" sldId="299"/>
            <ac:spMk id="10" creationId="{FFCD88A1-8394-4B80-81DF-01AF8EBFF501}"/>
          </ac:spMkLst>
        </pc:spChg>
        <pc:spChg chg="add mod">
          <ac:chgData name="Rob Ravestein" userId="4b9a384c-4280-4381-9aef-d10ad3dd827b" providerId="ADAL" clId="{248A7BA2-FAC1-49FC-B5E3-AE75E0248368}" dt="2022-10-06T09:18:14.651" v="2503"/>
          <ac:spMkLst>
            <pc:docMk/>
            <pc:sldMk cId="3275198379" sldId="299"/>
            <ac:spMk id="11" creationId="{E509E95A-116A-4C55-B6B5-B1EC47A2841F}"/>
          </ac:spMkLst>
        </pc:spChg>
        <pc:spChg chg="add mod">
          <ac:chgData name="Rob Ravestein" userId="4b9a384c-4280-4381-9aef-d10ad3dd827b" providerId="ADAL" clId="{248A7BA2-FAC1-49FC-B5E3-AE75E0248368}" dt="2022-10-06T09:18:14.651" v="2503"/>
          <ac:spMkLst>
            <pc:docMk/>
            <pc:sldMk cId="3275198379" sldId="299"/>
            <ac:spMk id="12" creationId="{32C8D760-3DF7-43E8-85C1-47469F3E10FE}"/>
          </ac:spMkLst>
        </pc:spChg>
        <pc:spChg chg="add mod">
          <ac:chgData name="Rob Ravestein" userId="4b9a384c-4280-4381-9aef-d10ad3dd827b" providerId="ADAL" clId="{248A7BA2-FAC1-49FC-B5E3-AE75E0248368}" dt="2022-10-06T09:18:14.651" v="2503"/>
          <ac:spMkLst>
            <pc:docMk/>
            <pc:sldMk cId="3275198379" sldId="299"/>
            <ac:spMk id="13" creationId="{474E91D7-1D19-4C76-B5C8-6B69BA93C14D}"/>
          </ac:spMkLst>
        </pc:spChg>
        <pc:spChg chg="add mod">
          <ac:chgData name="Rob Ravestein" userId="4b9a384c-4280-4381-9aef-d10ad3dd827b" providerId="ADAL" clId="{248A7BA2-FAC1-49FC-B5E3-AE75E0248368}" dt="2022-10-06T09:18:14.651" v="2503"/>
          <ac:spMkLst>
            <pc:docMk/>
            <pc:sldMk cId="3275198379" sldId="299"/>
            <ac:spMk id="14" creationId="{A8A36A9D-ED3C-49F2-B030-08F2DD2995AE}"/>
          </ac:spMkLst>
        </pc:spChg>
        <pc:spChg chg="add mod">
          <ac:chgData name="Rob Ravestein" userId="4b9a384c-4280-4381-9aef-d10ad3dd827b" providerId="ADAL" clId="{248A7BA2-FAC1-49FC-B5E3-AE75E0248368}" dt="2022-10-06T09:18:14.651" v="2503"/>
          <ac:spMkLst>
            <pc:docMk/>
            <pc:sldMk cId="3275198379" sldId="299"/>
            <ac:spMk id="15" creationId="{AC4EAB38-8066-4EBA-965D-B6F4ED5C37B3}"/>
          </ac:spMkLst>
        </pc:spChg>
      </pc:sldChg>
      <pc:sldChg chg="del">
        <pc:chgData name="Rob Ravestein" userId="4b9a384c-4280-4381-9aef-d10ad3dd827b" providerId="ADAL" clId="{248A7BA2-FAC1-49FC-B5E3-AE75E0248368}" dt="2022-10-06T08:40:24.773" v="2427" actId="47"/>
        <pc:sldMkLst>
          <pc:docMk/>
          <pc:sldMk cId="3816256340" sldId="300"/>
        </pc:sldMkLst>
      </pc:sldChg>
      <pc:sldChg chg="addSp delSp modSp mod ord">
        <pc:chgData name="Rob Ravestein" userId="4b9a384c-4280-4381-9aef-d10ad3dd827b" providerId="ADAL" clId="{248A7BA2-FAC1-49FC-B5E3-AE75E0248368}" dt="2022-10-06T09:19:05.490" v="2506" actId="478"/>
        <pc:sldMkLst>
          <pc:docMk/>
          <pc:sldMk cId="2269350429" sldId="301"/>
        </pc:sldMkLst>
        <pc:spChg chg="mod">
          <ac:chgData name="Rob Ravestein" userId="4b9a384c-4280-4381-9aef-d10ad3dd827b" providerId="ADAL" clId="{248A7BA2-FAC1-49FC-B5E3-AE75E0248368}" dt="2022-10-03T08:13:38.218" v="459" actId="20577"/>
          <ac:spMkLst>
            <pc:docMk/>
            <pc:sldMk cId="2269350429" sldId="301"/>
            <ac:spMk id="2" creationId="{6DC41E74-5E70-4372-8837-12EF81B1CB9C}"/>
          </ac:spMkLst>
        </pc:spChg>
        <pc:spChg chg="mod">
          <ac:chgData name="Rob Ravestein" userId="4b9a384c-4280-4381-9aef-d10ad3dd827b" providerId="ADAL" clId="{248A7BA2-FAC1-49FC-B5E3-AE75E0248368}" dt="2022-10-03T08:15:29.688" v="623" actId="20577"/>
          <ac:spMkLst>
            <pc:docMk/>
            <pc:sldMk cId="2269350429" sldId="301"/>
            <ac:spMk id="3" creationId="{C3E6C587-E0CC-4ED5-A036-1D83B088FA68}"/>
          </ac:spMkLst>
        </pc:spChg>
        <pc:picChg chg="add del mod">
          <ac:chgData name="Rob Ravestein" userId="4b9a384c-4280-4381-9aef-d10ad3dd827b" providerId="ADAL" clId="{248A7BA2-FAC1-49FC-B5E3-AE75E0248368}" dt="2022-10-06T09:19:05.490" v="2506" actId="478"/>
          <ac:picMkLst>
            <pc:docMk/>
            <pc:sldMk cId="2269350429" sldId="301"/>
            <ac:picMk id="1026" creationId="{0BD865D8-2323-4896-AA93-8BA648F8D221}"/>
          </ac:picMkLst>
        </pc:picChg>
      </pc:sldChg>
      <pc:sldChg chg="del">
        <pc:chgData name="Rob Ravestein" userId="4b9a384c-4280-4381-9aef-d10ad3dd827b" providerId="ADAL" clId="{248A7BA2-FAC1-49FC-B5E3-AE75E0248368}" dt="2022-10-06T08:40:24.773" v="2427" actId="47"/>
        <pc:sldMkLst>
          <pc:docMk/>
          <pc:sldMk cId="933030562" sldId="302"/>
        </pc:sldMkLst>
      </pc:sldChg>
      <pc:sldChg chg="del">
        <pc:chgData name="Rob Ravestein" userId="4b9a384c-4280-4381-9aef-d10ad3dd827b" providerId="ADAL" clId="{248A7BA2-FAC1-49FC-B5E3-AE75E0248368}" dt="2022-10-06T08:40:24.773" v="2427" actId="47"/>
        <pc:sldMkLst>
          <pc:docMk/>
          <pc:sldMk cId="2928415784" sldId="303"/>
        </pc:sldMkLst>
      </pc:sldChg>
      <pc:sldChg chg="del">
        <pc:chgData name="Rob Ravestein" userId="4b9a384c-4280-4381-9aef-d10ad3dd827b" providerId="ADAL" clId="{248A7BA2-FAC1-49FC-B5E3-AE75E0248368}" dt="2022-10-06T08:40:24.773" v="2427" actId="47"/>
        <pc:sldMkLst>
          <pc:docMk/>
          <pc:sldMk cId="2631145341" sldId="304"/>
        </pc:sldMkLst>
      </pc:sldChg>
      <pc:sldChg chg="del">
        <pc:chgData name="Rob Ravestein" userId="4b9a384c-4280-4381-9aef-d10ad3dd827b" providerId="ADAL" clId="{248A7BA2-FAC1-49FC-B5E3-AE75E0248368}" dt="2022-10-06T08:40:24.773" v="2427" actId="47"/>
        <pc:sldMkLst>
          <pc:docMk/>
          <pc:sldMk cId="1417316956" sldId="305"/>
        </pc:sldMkLst>
      </pc:sldChg>
      <pc:sldChg chg="del">
        <pc:chgData name="Rob Ravestein" userId="4b9a384c-4280-4381-9aef-d10ad3dd827b" providerId="ADAL" clId="{248A7BA2-FAC1-49FC-B5E3-AE75E0248368}" dt="2022-10-06T08:40:24.773" v="2427" actId="47"/>
        <pc:sldMkLst>
          <pc:docMk/>
          <pc:sldMk cId="1853259395" sldId="306"/>
        </pc:sldMkLst>
      </pc:sldChg>
      <pc:sldChg chg="del">
        <pc:chgData name="Rob Ravestein" userId="4b9a384c-4280-4381-9aef-d10ad3dd827b" providerId="ADAL" clId="{248A7BA2-FAC1-49FC-B5E3-AE75E0248368}" dt="2022-10-06T08:40:24.773" v="2427" actId="47"/>
        <pc:sldMkLst>
          <pc:docMk/>
          <pc:sldMk cId="1907290640" sldId="307"/>
        </pc:sldMkLst>
      </pc:sldChg>
      <pc:sldChg chg="del">
        <pc:chgData name="Rob Ravestein" userId="4b9a384c-4280-4381-9aef-d10ad3dd827b" providerId="ADAL" clId="{248A7BA2-FAC1-49FC-B5E3-AE75E0248368}" dt="2022-10-06T08:40:24.773" v="2427" actId="47"/>
        <pc:sldMkLst>
          <pc:docMk/>
          <pc:sldMk cId="1543277477" sldId="308"/>
        </pc:sldMkLst>
      </pc:sldChg>
      <pc:sldChg chg="modSp add del mod">
        <pc:chgData name="Rob Ravestein" userId="4b9a384c-4280-4381-9aef-d10ad3dd827b" providerId="ADAL" clId="{248A7BA2-FAC1-49FC-B5E3-AE75E0248368}" dt="2022-10-03T08:20:18.832" v="946" actId="47"/>
        <pc:sldMkLst>
          <pc:docMk/>
          <pc:sldMk cId="1842380503" sldId="309"/>
        </pc:sldMkLst>
        <pc:spChg chg="mod">
          <ac:chgData name="Rob Ravestein" userId="4b9a384c-4280-4381-9aef-d10ad3dd827b" providerId="ADAL" clId="{248A7BA2-FAC1-49FC-B5E3-AE75E0248368}" dt="2022-10-03T08:13:00.612" v="424" actId="20577"/>
          <ac:spMkLst>
            <pc:docMk/>
            <pc:sldMk cId="1842380503" sldId="309"/>
            <ac:spMk id="2" creationId="{6446E2A8-7B4A-4D36-A0B8-14C9F8D1D9A4}"/>
          </ac:spMkLst>
        </pc:spChg>
        <pc:spChg chg="mod">
          <ac:chgData name="Rob Ravestein" userId="4b9a384c-4280-4381-9aef-d10ad3dd827b" providerId="ADAL" clId="{248A7BA2-FAC1-49FC-B5E3-AE75E0248368}" dt="2022-10-03T08:13:18.006" v="432" actId="20577"/>
          <ac:spMkLst>
            <pc:docMk/>
            <pc:sldMk cId="1842380503" sldId="309"/>
            <ac:spMk id="3" creationId="{955680CF-1461-49DD-BBCB-B5BE22091CCF}"/>
          </ac:spMkLst>
        </pc:spChg>
      </pc:sldChg>
      <pc:sldChg chg="addSp modSp add mod">
        <pc:chgData name="Rob Ravestein" userId="4b9a384c-4280-4381-9aef-d10ad3dd827b" providerId="ADAL" clId="{248A7BA2-FAC1-49FC-B5E3-AE75E0248368}" dt="2022-10-06T09:18:14.651" v="2503"/>
        <pc:sldMkLst>
          <pc:docMk/>
          <pc:sldMk cId="683623402" sldId="310"/>
        </pc:sldMkLst>
        <pc:spChg chg="mod">
          <ac:chgData name="Rob Ravestein" userId="4b9a384c-4280-4381-9aef-d10ad3dd827b" providerId="ADAL" clId="{248A7BA2-FAC1-49FC-B5E3-AE75E0248368}" dt="2022-10-03T08:20:04.888" v="945" actId="20577"/>
          <ac:spMkLst>
            <pc:docMk/>
            <pc:sldMk cId="683623402" sldId="310"/>
            <ac:spMk id="2" creationId="{6DC41E74-5E70-4372-8837-12EF81B1CB9C}"/>
          </ac:spMkLst>
        </pc:spChg>
        <pc:spChg chg="mod">
          <ac:chgData name="Rob Ravestein" userId="4b9a384c-4280-4381-9aef-d10ad3dd827b" providerId="ADAL" clId="{248A7BA2-FAC1-49FC-B5E3-AE75E0248368}" dt="2022-10-06T09:11:35.185" v="2485" actId="20577"/>
          <ac:spMkLst>
            <pc:docMk/>
            <pc:sldMk cId="683623402" sldId="310"/>
            <ac:spMk id="3" creationId="{C3E6C587-E0CC-4ED5-A036-1D83B088FA68}"/>
          </ac:spMkLst>
        </pc:spChg>
        <pc:picChg chg="add mod">
          <ac:chgData name="Rob Ravestein" userId="4b9a384c-4280-4381-9aef-d10ad3dd827b" providerId="ADAL" clId="{248A7BA2-FAC1-49FC-B5E3-AE75E0248368}" dt="2022-10-06T09:18:14.651" v="2503"/>
          <ac:picMkLst>
            <pc:docMk/>
            <pc:sldMk cId="683623402" sldId="310"/>
            <ac:picMk id="2050" creationId="{A177BA18-60EC-4E73-B4E6-D3F2129360A5}"/>
          </ac:picMkLst>
        </pc:picChg>
      </pc:sldChg>
      <pc:sldChg chg="modSp add mod">
        <pc:chgData name="Rob Ravestein" userId="4b9a384c-4280-4381-9aef-d10ad3dd827b" providerId="ADAL" clId="{248A7BA2-FAC1-49FC-B5E3-AE75E0248368}" dt="2022-10-06T08:22:49.923" v="1425" actId="20577"/>
        <pc:sldMkLst>
          <pc:docMk/>
          <pc:sldMk cId="1414940347" sldId="311"/>
        </pc:sldMkLst>
        <pc:spChg chg="mod">
          <ac:chgData name="Rob Ravestein" userId="4b9a384c-4280-4381-9aef-d10ad3dd827b" providerId="ADAL" clId="{248A7BA2-FAC1-49FC-B5E3-AE75E0248368}" dt="2022-10-06T08:22:49.923" v="1425" actId="20577"/>
          <ac:spMkLst>
            <pc:docMk/>
            <pc:sldMk cId="1414940347" sldId="311"/>
            <ac:spMk id="2" creationId="{6DC41E74-5E70-4372-8837-12EF81B1CB9C}"/>
          </ac:spMkLst>
        </pc:spChg>
        <pc:spChg chg="mod">
          <ac:chgData name="Rob Ravestein" userId="4b9a384c-4280-4381-9aef-d10ad3dd827b" providerId="ADAL" clId="{248A7BA2-FAC1-49FC-B5E3-AE75E0248368}" dt="2022-10-06T08:22:44.744" v="1420" actId="20577"/>
          <ac:spMkLst>
            <pc:docMk/>
            <pc:sldMk cId="1414940347" sldId="311"/>
            <ac:spMk id="3" creationId="{C3E6C587-E0CC-4ED5-A036-1D83B088FA68}"/>
          </ac:spMkLst>
        </pc:spChg>
      </pc:sldChg>
      <pc:sldChg chg="modSp add mod">
        <pc:chgData name="Rob Ravestein" userId="4b9a384c-4280-4381-9aef-d10ad3dd827b" providerId="ADAL" clId="{248A7BA2-FAC1-49FC-B5E3-AE75E0248368}" dt="2022-10-06T08:27:13.851" v="1615" actId="20577"/>
        <pc:sldMkLst>
          <pc:docMk/>
          <pc:sldMk cId="2757831570" sldId="312"/>
        </pc:sldMkLst>
        <pc:spChg chg="mod">
          <ac:chgData name="Rob Ravestein" userId="4b9a384c-4280-4381-9aef-d10ad3dd827b" providerId="ADAL" clId="{248A7BA2-FAC1-49FC-B5E3-AE75E0248368}" dt="2022-10-06T08:23:40.321" v="1427" actId="20577"/>
          <ac:spMkLst>
            <pc:docMk/>
            <pc:sldMk cId="2757831570" sldId="312"/>
            <ac:spMk id="2" creationId="{6DC41E74-5E70-4372-8837-12EF81B1CB9C}"/>
          </ac:spMkLst>
        </pc:spChg>
        <pc:spChg chg="mod">
          <ac:chgData name="Rob Ravestein" userId="4b9a384c-4280-4381-9aef-d10ad3dd827b" providerId="ADAL" clId="{248A7BA2-FAC1-49FC-B5E3-AE75E0248368}" dt="2022-10-06T08:27:13.851" v="1615" actId="20577"/>
          <ac:spMkLst>
            <pc:docMk/>
            <pc:sldMk cId="2757831570" sldId="312"/>
            <ac:spMk id="3" creationId="{C3E6C587-E0CC-4ED5-A036-1D83B088FA68}"/>
          </ac:spMkLst>
        </pc:spChg>
      </pc:sldChg>
      <pc:sldChg chg="addSp modSp add mod">
        <pc:chgData name="Rob Ravestein" userId="4b9a384c-4280-4381-9aef-d10ad3dd827b" providerId="ADAL" clId="{248A7BA2-FAC1-49FC-B5E3-AE75E0248368}" dt="2022-10-06T09:18:14.651" v="2503"/>
        <pc:sldMkLst>
          <pc:docMk/>
          <pc:sldMk cId="2624589842" sldId="313"/>
        </pc:sldMkLst>
        <pc:spChg chg="mod">
          <ac:chgData name="Rob Ravestein" userId="4b9a384c-4280-4381-9aef-d10ad3dd827b" providerId="ADAL" clId="{248A7BA2-FAC1-49FC-B5E3-AE75E0248368}" dt="2022-10-06T08:32:28.398" v="1842" actId="20577"/>
          <ac:spMkLst>
            <pc:docMk/>
            <pc:sldMk cId="2624589842" sldId="313"/>
            <ac:spMk id="2" creationId="{6DC41E74-5E70-4372-8837-12EF81B1CB9C}"/>
          </ac:spMkLst>
        </pc:spChg>
        <pc:spChg chg="mod">
          <ac:chgData name="Rob Ravestein" userId="4b9a384c-4280-4381-9aef-d10ad3dd827b" providerId="ADAL" clId="{248A7BA2-FAC1-49FC-B5E3-AE75E0248368}" dt="2022-10-06T08:37:18.594" v="2161" actId="20577"/>
          <ac:spMkLst>
            <pc:docMk/>
            <pc:sldMk cId="2624589842" sldId="313"/>
            <ac:spMk id="3" creationId="{C3E6C587-E0CC-4ED5-A036-1D83B088FA68}"/>
          </ac:spMkLst>
        </pc:spChg>
        <pc:picChg chg="add mod">
          <ac:chgData name="Rob Ravestein" userId="4b9a384c-4280-4381-9aef-d10ad3dd827b" providerId="ADAL" clId="{248A7BA2-FAC1-49FC-B5E3-AE75E0248368}" dt="2022-10-06T09:18:14.651" v="2503"/>
          <ac:picMkLst>
            <pc:docMk/>
            <pc:sldMk cId="2624589842" sldId="313"/>
            <ac:picMk id="3074" creationId="{3A5CD3B3-D260-4672-B564-581633562480}"/>
          </ac:picMkLst>
        </pc:picChg>
      </pc:sldChg>
      <pc:sldChg chg="modSp add mod">
        <pc:chgData name="Rob Ravestein" userId="4b9a384c-4280-4381-9aef-d10ad3dd827b" providerId="ADAL" clId="{248A7BA2-FAC1-49FC-B5E3-AE75E0248368}" dt="2022-10-06T08:31:39.693" v="1813" actId="20577"/>
        <pc:sldMkLst>
          <pc:docMk/>
          <pc:sldMk cId="965587660" sldId="314"/>
        </pc:sldMkLst>
        <pc:spChg chg="mod">
          <ac:chgData name="Rob Ravestein" userId="4b9a384c-4280-4381-9aef-d10ad3dd827b" providerId="ADAL" clId="{248A7BA2-FAC1-49FC-B5E3-AE75E0248368}" dt="2022-10-06T08:29:36.803" v="1645" actId="20577"/>
          <ac:spMkLst>
            <pc:docMk/>
            <pc:sldMk cId="965587660" sldId="314"/>
            <ac:spMk id="2" creationId="{6DC41E74-5E70-4372-8837-12EF81B1CB9C}"/>
          </ac:spMkLst>
        </pc:spChg>
        <pc:spChg chg="mod">
          <ac:chgData name="Rob Ravestein" userId="4b9a384c-4280-4381-9aef-d10ad3dd827b" providerId="ADAL" clId="{248A7BA2-FAC1-49FC-B5E3-AE75E0248368}" dt="2022-10-06T08:31:39.693" v="1813" actId="20577"/>
          <ac:spMkLst>
            <pc:docMk/>
            <pc:sldMk cId="965587660" sldId="314"/>
            <ac:spMk id="3" creationId="{C3E6C587-E0CC-4ED5-A036-1D83B088FA68}"/>
          </ac:spMkLst>
        </pc:spChg>
      </pc:sldChg>
      <pc:sldChg chg="modSp add mod">
        <pc:chgData name="Rob Ravestein" userId="4b9a384c-4280-4381-9aef-d10ad3dd827b" providerId="ADAL" clId="{248A7BA2-FAC1-49FC-B5E3-AE75E0248368}" dt="2022-10-06T08:40:16.968" v="2426" actId="20577"/>
        <pc:sldMkLst>
          <pc:docMk/>
          <pc:sldMk cId="1997681258" sldId="315"/>
        </pc:sldMkLst>
        <pc:spChg chg="mod">
          <ac:chgData name="Rob Ravestein" userId="4b9a384c-4280-4381-9aef-d10ad3dd827b" providerId="ADAL" clId="{248A7BA2-FAC1-49FC-B5E3-AE75E0248368}" dt="2022-10-06T08:37:55.304" v="2178" actId="20577"/>
          <ac:spMkLst>
            <pc:docMk/>
            <pc:sldMk cId="1997681258" sldId="315"/>
            <ac:spMk id="2" creationId="{6DC41E74-5E70-4372-8837-12EF81B1CB9C}"/>
          </ac:spMkLst>
        </pc:spChg>
        <pc:spChg chg="mod">
          <ac:chgData name="Rob Ravestein" userId="4b9a384c-4280-4381-9aef-d10ad3dd827b" providerId="ADAL" clId="{248A7BA2-FAC1-49FC-B5E3-AE75E0248368}" dt="2022-10-06T08:40:16.968" v="2426" actId="20577"/>
          <ac:spMkLst>
            <pc:docMk/>
            <pc:sldMk cId="1997681258" sldId="315"/>
            <ac:spMk id="3" creationId="{C3E6C587-E0CC-4ED5-A036-1D83B088FA68}"/>
          </ac:spMkLst>
        </pc:spChg>
      </pc:sldChg>
      <pc:sldChg chg="modSp add del">
        <pc:chgData name="Rob Ravestein" userId="4b9a384c-4280-4381-9aef-d10ad3dd827b" providerId="ADAL" clId="{248A7BA2-FAC1-49FC-B5E3-AE75E0248368}" dt="2022-10-06T09:18:57.522" v="2504"/>
        <pc:sldMkLst>
          <pc:docMk/>
          <pc:sldMk cId="2005449277" sldId="411"/>
        </pc:sldMkLst>
        <pc:spChg chg="mod">
          <ac:chgData name="Rob Ravestein" userId="4b9a384c-4280-4381-9aef-d10ad3dd827b" providerId="ADAL" clId="{248A7BA2-FAC1-49FC-B5E3-AE75E0248368}" dt="2022-10-06T09:18:14.651" v="2503"/>
          <ac:spMkLst>
            <pc:docMk/>
            <pc:sldMk cId="2005449277" sldId="411"/>
            <ac:spMk id="4" creationId="{F76F7807-F459-C942-93E1-4D1A9469D021}"/>
          </ac:spMkLst>
        </pc:spChg>
        <pc:spChg chg="mod">
          <ac:chgData name="Rob Ravestein" userId="4b9a384c-4280-4381-9aef-d10ad3dd827b" providerId="ADAL" clId="{248A7BA2-FAC1-49FC-B5E3-AE75E0248368}" dt="2022-10-06T09:18:14.651" v="2503"/>
          <ac:spMkLst>
            <pc:docMk/>
            <pc:sldMk cId="2005449277" sldId="411"/>
            <ac:spMk id="6" creationId="{A5590438-38F9-2856-AEE3-E7A7BB9FE4AC}"/>
          </ac:spMkLst>
        </pc:spChg>
        <pc:picChg chg="mod">
          <ac:chgData name="Rob Ravestein" userId="4b9a384c-4280-4381-9aef-d10ad3dd827b" providerId="ADAL" clId="{248A7BA2-FAC1-49FC-B5E3-AE75E0248368}" dt="2022-10-06T09:18:14.651" v="2503"/>
          <ac:picMkLst>
            <pc:docMk/>
            <pc:sldMk cId="2005449277" sldId="411"/>
            <ac:picMk id="3" creationId="{6F0E0533-EEDE-8D4E-9CEC-DBAB93AA61A4}"/>
          </ac:picMkLst>
        </pc:picChg>
        <pc:picChg chg="mod">
          <ac:chgData name="Rob Ravestein" userId="4b9a384c-4280-4381-9aef-d10ad3dd827b" providerId="ADAL" clId="{248A7BA2-FAC1-49FC-B5E3-AE75E0248368}" dt="2022-10-06T09:18:14.651" v="2503"/>
          <ac:picMkLst>
            <pc:docMk/>
            <pc:sldMk cId="2005449277" sldId="411"/>
            <ac:picMk id="11" creationId="{1BDA8E02-0395-FB86-A1FF-3304BDCE9691}"/>
          </ac:picMkLst>
        </pc:picChg>
        <pc:picChg chg="mod">
          <ac:chgData name="Rob Ravestein" userId="4b9a384c-4280-4381-9aef-d10ad3dd827b" providerId="ADAL" clId="{248A7BA2-FAC1-49FC-B5E3-AE75E0248368}" dt="2022-10-06T09:18:14.651" v="2503"/>
          <ac:picMkLst>
            <pc:docMk/>
            <pc:sldMk cId="2005449277" sldId="411"/>
            <ac:picMk id="13" creationId="{F138F978-9E38-8598-58FA-95657CFEB9DA}"/>
          </ac:picMkLst>
        </pc:picChg>
      </pc:sldChg>
      <pc:sldChg chg="modSp add del modNotes">
        <pc:chgData name="Rob Ravestein" userId="4b9a384c-4280-4381-9aef-d10ad3dd827b" providerId="ADAL" clId="{248A7BA2-FAC1-49FC-B5E3-AE75E0248368}" dt="2022-10-06T09:18:57.522" v="2504"/>
        <pc:sldMkLst>
          <pc:docMk/>
          <pc:sldMk cId="2476070943" sldId="439"/>
        </pc:sldMkLst>
        <pc:spChg chg="mod">
          <ac:chgData name="Rob Ravestein" userId="4b9a384c-4280-4381-9aef-d10ad3dd827b" providerId="ADAL" clId="{248A7BA2-FAC1-49FC-B5E3-AE75E0248368}" dt="2022-10-06T09:18:14.651" v="2503"/>
          <ac:spMkLst>
            <pc:docMk/>
            <pc:sldMk cId="2476070943" sldId="439"/>
            <ac:spMk id="5" creationId="{B993C2C6-EE81-2B41-B2FD-9D0DAA96F01D}"/>
          </ac:spMkLst>
        </pc:spChg>
        <pc:spChg chg="mod">
          <ac:chgData name="Rob Ravestein" userId="4b9a384c-4280-4381-9aef-d10ad3dd827b" providerId="ADAL" clId="{248A7BA2-FAC1-49FC-B5E3-AE75E0248368}" dt="2022-10-06T09:18:14.651" v="2503"/>
          <ac:spMkLst>
            <pc:docMk/>
            <pc:sldMk cId="2476070943" sldId="439"/>
            <ac:spMk id="6" creationId="{A5590438-38F9-2856-AEE3-E7A7BB9FE4AC}"/>
          </ac:spMkLst>
        </pc:spChg>
        <pc:picChg chg="mod">
          <ac:chgData name="Rob Ravestein" userId="4b9a384c-4280-4381-9aef-d10ad3dd827b" providerId="ADAL" clId="{248A7BA2-FAC1-49FC-B5E3-AE75E0248368}" dt="2022-10-06T09:18:14.651" v="2503"/>
          <ac:picMkLst>
            <pc:docMk/>
            <pc:sldMk cId="2476070943" sldId="439"/>
            <ac:picMk id="2" creationId="{C58A9512-E899-C112-AD30-D3083A5232E1}"/>
          </ac:picMkLst>
        </pc:picChg>
        <pc:picChg chg="mod">
          <ac:chgData name="Rob Ravestein" userId="4b9a384c-4280-4381-9aef-d10ad3dd827b" providerId="ADAL" clId="{248A7BA2-FAC1-49FC-B5E3-AE75E0248368}" dt="2022-10-06T09:18:14.651" v="2503"/>
          <ac:picMkLst>
            <pc:docMk/>
            <pc:sldMk cId="2476070943" sldId="439"/>
            <ac:picMk id="3" creationId="{6F0E0533-EEDE-8D4E-9CEC-DBAB93AA61A4}"/>
          </ac:picMkLst>
        </pc:picChg>
        <pc:picChg chg="mod">
          <ac:chgData name="Rob Ravestein" userId="4b9a384c-4280-4381-9aef-d10ad3dd827b" providerId="ADAL" clId="{248A7BA2-FAC1-49FC-B5E3-AE75E0248368}" dt="2022-10-06T09:18:14.651" v="2503"/>
          <ac:picMkLst>
            <pc:docMk/>
            <pc:sldMk cId="2476070943" sldId="439"/>
            <ac:picMk id="4" creationId="{2B2A9266-82D3-7C23-E29D-6FD7B61CEBC5}"/>
          </ac:picMkLst>
        </pc:picChg>
      </pc:sldChg>
      <pc:sldChg chg="modSp add del">
        <pc:chgData name="Rob Ravestein" userId="4b9a384c-4280-4381-9aef-d10ad3dd827b" providerId="ADAL" clId="{248A7BA2-FAC1-49FC-B5E3-AE75E0248368}" dt="2022-10-06T09:18:57.522" v="2504"/>
        <pc:sldMkLst>
          <pc:docMk/>
          <pc:sldMk cId="2477044927" sldId="442"/>
        </pc:sldMkLst>
        <pc:spChg chg="mod">
          <ac:chgData name="Rob Ravestein" userId="4b9a384c-4280-4381-9aef-d10ad3dd827b" providerId="ADAL" clId="{248A7BA2-FAC1-49FC-B5E3-AE75E0248368}" dt="2022-10-06T09:18:14.651" v="2503"/>
          <ac:spMkLst>
            <pc:docMk/>
            <pc:sldMk cId="2477044927" sldId="442"/>
            <ac:spMk id="2" creationId="{35BABE0D-9D67-FC94-9565-2CF2C838EB21}"/>
          </ac:spMkLst>
        </pc:spChg>
        <pc:spChg chg="mod">
          <ac:chgData name="Rob Ravestein" userId="4b9a384c-4280-4381-9aef-d10ad3dd827b" providerId="ADAL" clId="{248A7BA2-FAC1-49FC-B5E3-AE75E0248368}" dt="2022-10-06T09:18:14.651" v="2503"/>
          <ac:spMkLst>
            <pc:docMk/>
            <pc:sldMk cId="2477044927" sldId="442"/>
            <ac:spMk id="5" creationId="{2B04B3BB-54DE-CF11-EA6F-66F2D1256917}"/>
          </ac:spMkLst>
        </pc:spChg>
        <pc:picChg chg="mod">
          <ac:chgData name="Rob Ravestein" userId="4b9a384c-4280-4381-9aef-d10ad3dd827b" providerId="ADAL" clId="{248A7BA2-FAC1-49FC-B5E3-AE75E0248368}" dt="2022-10-06T09:18:14.651" v="2503"/>
          <ac:picMkLst>
            <pc:docMk/>
            <pc:sldMk cId="2477044927" sldId="442"/>
            <ac:picMk id="3" creationId="{C2D84B17-D970-C446-A5DC-D29DA3C4F6EE}"/>
          </ac:picMkLst>
        </pc:picChg>
        <pc:picChg chg="mod">
          <ac:chgData name="Rob Ravestein" userId="4b9a384c-4280-4381-9aef-d10ad3dd827b" providerId="ADAL" clId="{248A7BA2-FAC1-49FC-B5E3-AE75E0248368}" dt="2022-10-06T09:18:14.651" v="2503"/>
          <ac:picMkLst>
            <pc:docMk/>
            <pc:sldMk cId="2477044927" sldId="442"/>
            <ac:picMk id="6" creationId="{62141752-565E-86FF-EE4D-6220455FF8D3}"/>
          </ac:picMkLst>
        </pc:picChg>
        <pc:picChg chg="mod">
          <ac:chgData name="Rob Ravestein" userId="4b9a384c-4280-4381-9aef-d10ad3dd827b" providerId="ADAL" clId="{248A7BA2-FAC1-49FC-B5E3-AE75E0248368}" dt="2022-10-06T09:18:14.651" v="2503"/>
          <ac:picMkLst>
            <pc:docMk/>
            <pc:sldMk cId="2477044927" sldId="442"/>
            <ac:picMk id="7" creationId="{0B284210-7F45-2F82-ECD5-46878A823392}"/>
          </ac:picMkLst>
        </pc:picChg>
        <pc:picChg chg="mod">
          <ac:chgData name="Rob Ravestein" userId="4b9a384c-4280-4381-9aef-d10ad3dd827b" providerId="ADAL" clId="{248A7BA2-FAC1-49FC-B5E3-AE75E0248368}" dt="2022-10-06T09:18:14.651" v="2503"/>
          <ac:picMkLst>
            <pc:docMk/>
            <pc:sldMk cId="2477044927" sldId="442"/>
            <ac:picMk id="9" creationId="{7429A6E9-B853-79E8-C9D8-7F625AFD23E6}"/>
          </ac:picMkLst>
        </pc:picChg>
      </pc:sldChg>
      <pc:sldChg chg="modSp add del modNotes">
        <pc:chgData name="Rob Ravestein" userId="4b9a384c-4280-4381-9aef-d10ad3dd827b" providerId="ADAL" clId="{248A7BA2-FAC1-49FC-B5E3-AE75E0248368}" dt="2022-10-06T09:18:57.522" v="2504"/>
        <pc:sldMkLst>
          <pc:docMk/>
          <pc:sldMk cId="3022851887" sldId="443"/>
        </pc:sldMkLst>
        <pc:spChg chg="mod">
          <ac:chgData name="Rob Ravestein" userId="4b9a384c-4280-4381-9aef-d10ad3dd827b" providerId="ADAL" clId="{248A7BA2-FAC1-49FC-B5E3-AE75E0248368}" dt="2022-10-06T09:18:14.651" v="2503"/>
          <ac:spMkLst>
            <pc:docMk/>
            <pc:sldMk cId="3022851887" sldId="443"/>
            <ac:spMk id="2" creationId="{16843C5F-FC02-FED1-234C-77C2BB53F586}"/>
          </ac:spMkLst>
        </pc:spChg>
        <pc:spChg chg="mod">
          <ac:chgData name="Rob Ravestein" userId="4b9a384c-4280-4381-9aef-d10ad3dd827b" providerId="ADAL" clId="{248A7BA2-FAC1-49FC-B5E3-AE75E0248368}" dt="2022-10-06T09:18:14.651" v="2503"/>
          <ac:spMkLst>
            <pc:docMk/>
            <pc:sldMk cId="3022851887" sldId="443"/>
            <ac:spMk id="5" creationId="{0151433A-6023-F703-8A23-9441E3EF5519}"/>
          </ac:spMkLst>
        </pc:spChg>
        <pc:picChg chg="mod">
          <ac:chgData name="Rob Ravestein" userId="4b9a384c-4280-4381-9aef-d10ad3dd827b" providerId="ADAL" clId="{248A7BA2-FAC1-49FC-B5E3-AE75E0248368}" dt="2022-10-06T09:18:14.651" v="2503"/>
          <ac:picMkLst>
            <pc:docMk/>
            <pc:sldMk cId="3022851887" sldId="443"/>
            <ac:picMk id="3" creationId="{FA654031-472D-294B-A10F-01626CC8A421}"/>
          </ac:picMkLst>
        </pc:picChg>
        <pc:picChg chg="mod">
          <ac:chgData name="Rob Ravestein" userId="4b9a384c-4280-4381-9aef-d10ad3dd827b" providerId="ADAL" clId="{248A7BA2-FAC1-49FC-B5E3-AE75E0248368}" dt="2022-10-06T09:18:14.651" v="2503"/>
          <ac:picMkLst>
            <pc:docMk/>
            <pc:sldMk cId="3022851887" sldId="443"/>
            <ac:picMk id="6" creationId="{5D6535D9-07F4-B338-8ADE-9D9E665CB8F0}"/>
          </ac:picMkLst>
        </pc:picChg>
        <pc:picChg chg="mod">
          <ac:chgData name="Rob Ravestein" userId="4b9a384c-4280-4381-9aef-d10ad3dd827b" providerId="ADAL" clId="{248A7BA2-FAC1-49FC-B5E3-AE75E0248368}" dt="2022-10-06T09:18:14.651" v="2503"/>
          <ac:picMkLst>
            <pc:docMk/>
            <pc:sldMk cId="3022851887" sldId="443"/>
            <ac:picMk id="7" creationId="{224C5C8A-B9F0-F531-ADE8-575B97EF0430}"/>
          </ac:picMkLst>
        </pc:picChg>
        <pc:picChg chg="mod">
          <ac:chgData name="Rob Ravestein" userId="4b9a384c-4280-4381-9aef-d10ad3dd827b" providerId="ADAL" clId="{248A7BA2-FAC1-49FC-B5E3-AE75E0248368}" dt="2022-10-06T09:18:14.651" v="2503"/>
          <ac:picMkLst>
            <pc:docMk/>
            <pc:sldMk cId="3022851887" sldId="443"/>
            <ac:picMk id="9" creationId="{22D3CC44-406E-E83A-9D49-DA2603739BC4}"/>
          </ac:picMkLst>
        </pc:picChg>
        <pc:picChg chg="mod">
          <ac:chgData name="Rob Ravestein" userId="4b9a384c-4280-4381-9aef-d10ad3dd827b" providerId="ADAL" clId="{248A7BA2-FAC1-49FC-B5E3-AE75E0248368}" dt="2022-10-06T09:18:14.651" v="2503"/>
          <ac:picMkLst>
            <pc:docMk/>
            <pc:sldMk cId="3022851887" sldId="443"/>
            <ac:picMk id="11" creationId="{163EA376-0DF5-C86E-DBAB-9F75B308049D}"/>
          </ac:picMkLst>
        </pc:picChg>
      </pc:sldChg>
      <pc:sldChg chg="modSp add del">
        <pc:chgData name="Rob Ravestein" userId="4b9a384c-4280-4381-9aef-d10ad3dd827b" providerId="ADAL" clId="{248A7BA2-FAC1-49FC-B5E3-AE75E0248368}" dt="2022-10-06T09:18:57.522" v="2504"/>
        <pc:sldMkLst>
          <pc:docMk/>
          <pc:sldMk cId="535305298" sldId="444"/>
        </pc:sldMkLst>
        <pc:spChg chg="mod">
          <ac:chgData name="Rob Ravestein" userId="4b9a384c-4280-4381-9aef-d10ad3dd827b" providerId="ADAL" clId="{248A7BA2-FAC1-49FC-B5E3-AE75E0248368}" dt="2022-10-06T09:18:14.651" v="2503"/>
          <ac:spMkLst>
            <pc:docMk/>
            <pc:sldMk cId="535305298" sldId="444"/>
            <ac:spMk id="2" creationId="{9A0665C1-3897-4E4B-398B-E7AA18FB3F3C}"/>
          </ac:spMkLst>
        </pc:spChg>
        <pc:spChg chg="mod">
          <ac:chgData name="Rob Ravestein" userId="4b9a384c-4280-4381-9aef-d10ad3dd827b" providerId="ADAL" clId="{248A7BA2-FAC1-49FC-B5E3-AE75E0248368}" dt="2022-10-06T09:18:14.651" v="2503"/>
          <ac:spMkLst>
            <pc:docMk/>
            <pc:sldMk cId="535305298" sldId="444"/>
            <ac:spMk id="10" creationId="{92519690-5621-D542-8485-F2DCC28826AB}"/>
          </ac:spMkLst>
        </pc:spChg>
        <pc:picChg chg="mod">
          <ac:chgData name="Rob Ravestein" userId="4b9a384c-4280-4381-9aef-d10ad3dd827b" providerId="ADAL" clId="{248A7BA2-FAC1-49FC-B5E3-AE75E0248368}" dt="2022-10-06T09:18:14.651" v="2503"/>
          <ac:picMkLst>
            <pc:docMk/>
            <pc:sldMk cId="535305298" sldId="444"/>
            <ac:picMk id="3" creationId="{255E954F-08CB-494B-8E41-3D7FF03A4A5A}"/>
          </ac:picMkLst>
        </pc:picChg>
        <pc:picChg chg="mod">
          <ac:chgData name="Rob Ravestein" userId="4b9a384c-4280-4381-9aef-d10ad3dd827b" providerId="ADAL" clId="{248A7BA2-FAC1-49FC-B5E3-AE75E0248368}" dt="2022-10-06T09:18:14.651" v="2503"/>
          <ac:picMkLst>
            <pc:docMk/>
            <pc:sldMk cId="535305298" sldId="444"/>
            <ac:picMk id="6" creationId="{8B2CFC61-6192-7A58-ADBF-31CF2C6C9FEC}"/>
          </ac:picMkLst>
        </pc:picChg>
        <pc:picChg chg="mod">
          <ac:chgData name="Rob Ravestein" userId="4b9a384c-4280-4381-9aef-d10ad3dd827b" providerId="ADAL" clId="{248A7BA2-FAC1-49FC-B5E3-AE75E0248368}" dt="2022-10-06T09:18:14.651" v="2503"/>
          <ac:picMkLst>
            <pc:docMk/>
            <pc:sldMk cId="535305298" sldId="444"/>
            <ac:picMk id="8" creationId="{8F2EE6EC-EE97-2673-190C-BAA4A0764250}"/>
          </ac:picMkLst>
        </pc:picChg>
      </pc:sldChg>
      <pc:sldChg chg="modSp add del modNotes">
        <pc:chgData name="Rob Ravestein" userId="4b9a384c-4280-4381-9aef-d10ad3dd827b" providerId="ADAL" clId="{248A7BA2-FAC1-49FC-B5E3-AE75E0248368}" dt="2022-10-06T09:18:57.522" v="2504"/>
        <pc:sldMkLst>
          <pc:docMk/>
          <pc:sldMk cId="462098748" sldId="445"/>
        </pc:sldMkLst>
        <pc:spChg chg="mod">
          <ac:chgData name="Rob Ravestein" userId="4b9a384c-4280-4381-9aef-d10ad3dd827b" providerId="ADAL" clId="{248A7BA2-FAC1-49FC-B5E3-AE75E0248368}" dt="2022-10-06T09:18:14.651" v="2503"/>
          <ac:spMkLst>
            <pc:docMk/>
            <pc:sldMk cId="462098748" sldId="445"/>
            <ac:spMk id="2" creationId="{572A4B43-29D0-2D15-8F0E-644023974D32}"/>
          </ac:spMkLst>
        </pc:spChg>
        <pc:spChg chg="mod">
          <ac:chgData name="Rob Ravestein" userId="4b9a384c-4280-4381-9aef-d10ad3dd827b" providerId="ADAL" clId="{248A7BA2-FAC1-49FC-B5E3-AE75E0248368}" dt="2022-10-06T09:18:14.651" v="2503"/>
          <ac:spMkLst>
            <pc:docMk/>
            <pc:sldMk cId="462098748" sldId="445"/>
            <ac:spMk id="8" creationId="{4D1135B0-B971-76E7-140A-A79792054718}"/>
          </ac:spMkLst>
        </pc:spChg>
        <pc:picChg chg="mod">
          <ac:chgData name="Rob Ravestein" userId="4b9a384c-4280-4381-9aef-d10ad3dd827b" providerId="ADAL" clId="{248A7BA2-FAC1-49FC-B5E3-AE75E0248368}" dt="2022-10-06T09:18:14.651" v="2503"/>
          <ac:picMkLst>
            <pc:docMk/>
            <pc:sldMk cId="462098748" sldId="445"/>
            <ac:picMk id="3" creationId="{C7BC8519-F2CF-774D-BB49-72F93DF50CF1}"/>
          </ac:picMkLst>
        </pc:picChg>
        <pc:picChg chg="mod">
          <ac:chgData name="Rob Ravestein" userId="4b9a384c-4280-4381-9aef-d10ad3dd827b" providerId="ADAL" clId="{248A7BA2-FAC1-49FC-B5E3-AE75E0248368}" dt="2022-10-06T09:18:14.651" v="2503"/>
          <ac:picMkLst>
            <pc:docMk/>
            <pc:sldMk cId="462098748" sldId="445"/>
            <ac:picMk id="5" creationId="{95CE5BB7-0E8A-5C88-3904-14D21564911A}"/>
          </ac:picMkLst>
        </pc:picChg>
        <pc:picChg chg="mod">
          <ac:chgData name="Rob Ravestein" userId="4b9a384c-4280-4381-9aef-d10ad3dd827b" providerId="ADAL" clId="{248A7BA2-FAC1-49FC-B5E3-AE75E0248368}" dt="2022-10-06T09:18:14.651" v="2503"/>
          <ac:picMkLst>
            <pc:docMk/>
            <pc:sldMk cId="462098748" sldId="445"/>
            <ac:picMk id="11" creationId="{6841EF53-7C53-5F93-108A-8187692C0BDB}"/>
          </ac:picMkLst>
        </pc:picChg>
      </pc:sldChg>
      <pc:sldChg chg="modSp add del">
        <pc:chgData name="Rob Ravestein" userId="4b9a384c-4280-4381-9aef-d10ad3dd827b" providerId="ADAL" clId="{248A7BA2-FAC1-49FC-B5E3-AE75E0248368}" dt="2022-10-06T09:18:57.522" v="2504"/>
        <pc:sldMkLst>
          <pc:docMk/>
          <pc:sldMk cId="2302987830" sldId="446"/>
        </pc:sldMkLst>
        <pc:spChg chg="mod">
          <ac:chgData name="Rob Ravestein" userId="4b9a384c-4280-4381-9aef-d10ad3dd827b" providerId="ADAL" clId="{248A7BA2-FAC1-49FC-B5E3-AE75E0248368}" dt="2022-10-06T09:18:14.651" v="2503"/>
          <ac:spMkLst>
            <pc:docMk/>
            <pc:sldMk cId="2302987830" sldId="446"/>
            <ac:spMk id="4" creationId="{F76F7807-F459-C942-93E1-4D1A9469D021}"/>
          </ac:spMkLst>
        </pc:spChg>
        <pc:spChg chg="mod">
          <ac:chgData name="Rob Ravestein" userId="4b9a384c-4280-4381-9aef-d10ad3dd827b" providerId="ADAL" clId="{248A7BA2-FAC1-49FC-B5E3-AE75E0248368}" dt="2022-10-06T09:18:14.651" v="2503"/>
          <ac:spMkLst>
            <pc:docMk/>
            <pc:sldMk cId="2302987830" sldId="446"/>
            <ac:spMk id="6" creationId="{A5590438-38F9-2856-AEE3-E7A7BB9FE4AC}"/>
          </ac:spMkLst>
        </pc:spChg>
        <pc:picChg chg="mod">
          <ac:chgData name="Rob Ravestein" userId="4b9a384c-4280-4381-9aef-d10ad3dd827b" providerId="ADAL" clId="{248A7BA2-FAC1-49FC-B5E3-AE75E0248368}" dt="2022-10-06T09:18:14.651" v="2503"/>
          <ac:picMkLst>
            <pc:docMk/>
            <pc:sldMk cId="2302987830" sldId="446"/>
            <ac:picMk id="3" creationId="{6F0E0533-EEDE-8D4E-9CEC-DBAB93AA61A4}"/>
          </ac:picMkLst>
        </pc:picChg>
        <pc:picChg chg="mod">
          <ac:chgData name="Rob Ravestein" userId="4b9a384c-4280-4381-9aef-d10ad3dd827b" providerId="ADAL" clId="{248A7BA2-FAC1-49FC-B5E3-AE75E0248368}" dt="2022-10-06T09:18:14.651" v="2503"/>
          <ac:picMkLst>
            <pc:docMk/>
            <pc:sldMk cId="2302987830" sldId="446"/>
            <ac:picMk id="5" creationId="{ED623C6F-2080-79DB-5D21-E31DD48531C2}"/>
          </ac:picMkLst>
        </pc:picChg>
        <pc:picChg chg="mod">
          <ac:chgData name="Rob Ravestein" userId="4b9a384c-4280-4381-9aef-d10ad3dd827b" providerId="ADAL" clId="{248A7BA2-FAC1-49FC-B5E3-AE75E0248368}" dt="2022-10-06T09:18:14.651" v="2503"/>
          <ac:picMkLst>
            <pc:docMk/>
            <pc:sldMk cId="2302987830" sldId="446"/>
            <ac:picMk id="11" creationId="{1BDA8E02-0395-FB86-A1FF-3304BDCE9691}"/>
          </ac:picMkLst>
        </pc:picChg>
        <pc:picChg chg="mod">
          <ac:chgData name="Rob Ravestein" userId="4b9a384c-4280-4381-9aef-d10ad3dd827b" providerId="ADAL" clId="{248A7BA2-FAC1-49FC-B5E3-AE75E0248368}" dt="2022-10-06T09:18:14.651" v="2503"/>
          <ac:picMkLst>
            <pc:docMk/>
            <pc:sldMk cId="2302987830" sldId="446"/>
            <ac:picMk id="13" creationId="{F138F978-9E38-8598-58FA-95657CFEB9DA}"/>
          </ac:picMkLst>
        </pc:picChg>
      </pc:sldChg>
      <pc:sldMasterChg chg="modSp modSldLayout">
        <pc:chgData name="Rob Ravestein" userId="4b9a384c-4280-4381-9aef-d10ad3dd827b" providerId="ADAL" clId="{248A7BA2-FAC1-49FC-B5E3-AE75E0248368}" dt="2022-10-06T09:18:14.651" v="2503"/>
        <pc:sldMasterMkLst>
          <pc:docMk/>
          <pc:sldMasterMk cId="320227141" sldId="2147483648"/>
        </pc:sldMasterMkLst>
        <pc:spChg chg="mod">
          <ac:chgData name="Rob Ravestein" userId="4b9a384c-4280-4381-9aef-d10ad3dd827b" providerId="ADAL" clId="{248A7BA2-FAC1-49FC-B5E3-AE75E0248368}" dt="2022-10-06T09:18:14.651" v="2503"/>
          <ac:spMkLst>
            <pc:docMk/>
            <pc:sldMasterMk cId="320227141" sldId="2147483648"/>
            <ac:spMk id="2" creationId="{00000000-0000-0000-0000-000000000000}"/>
          </ac:spMkLst>
        </pc:spChg>
        <pc:spChg chg="mod">
          <ac:chgData name="Rob Ravestein" userId="4b9a384c-4280-4381-9aef-d10ad3dd827b" providerId="ADAL" clId="{248A7BA2-FAC1-49FC-B5E3-AE75E0248368}" dt="2022-10-06T09:18:14.651" v="2503"/>
          <ac:spMkLst>
            <pc:docMk/>
            <pc:sldMasterMk cId="320227141" sldId="2147483648"/>
            <ac:spMk id="3" creationId="{00000000-0000-0000-0000-000000000000}"/>
          </ac:spMkLst>
        </pc:spChg>
        <pc:spChg chg="mod">
          <ac:chgData name="Rob Ravestein" userId="4b9a384c-4280-4381-9aef-d10ad3dd827b" providerId="ADAL" clId="{248A7BA2-FAC1-49FC-B5E3-AE75E0248368}" dt="2022-10-06T09:18:14.651" v="2503"/>
          <ac:spMkLst>
            <pc:docMk/>
            <pc:sldMasterMk cId="320227141" sldId="2147483648"/>
            <ac:spMk id="4" creationId="{00000000-0000-0000-0000-000000000000}"/>
          </ac:spMkLst>
        </pc:spChg>
        <pc:spChg chg="mod">
          <ac:chgData name="Rob Ravestein" userId="4b9a384c-4280-4381-9aef-d10ad3dd827b" providerId="ADAL" clId="{248A7BA2-FAC1-49FC-B5E3-AE75E0248368}" dt="2022-10-06T09:18:14.651" v="2503"/>
          <ac:spMkLst>
            <pc:docMk/>
            <pc:sldMasterMk cId="320227141" sldId="2147483648"/>
            <ac:spMk id="6" creationId="{00000000-0000-0000-0000-000000000000}"/>
          </ac:spMkLst>
        </pc:spChg>
        <pc:picChg chg="mod">
          <ac:chgData name="Rob Ravestein" userId="4b9a384c-4280-4381-9aef-d10ad3dd827b" providerId="ADAL" clId="{248A7BA2-FAC1-49FC-B5E3-AE75E0248368}" dt="2022-10-06T09:18:14.651" v="2503"/>
          <ac:picMkLst>
            <pc:docMk/>
            <pc:sldMasterMk cId="320227141" sldId="2147483648"/>
            <ac:picMk id="5" creationId="{00000000-0000-0000-0000-000000000000}"/>
          </ac:picMkLst>
        </pc:picChg>
        <pc:picChg chg="mod">
          <ac:chgData name="Rob Ravestein" userId="4b9a384c-4280-4381-9aef-d10ad3dd827b" providerId="ADAL" clId="{248A7BA2-FAC1-49FC-B5E3-AE75E0248368}" dt="2022-10-06T09:18:14.651" v="2503"/>
          <ac:picMkLst>
            <pc:docMk/>
            <pc:sldMasterMk cId="320227141" sldId="2147483648"/>
            <ac:picMk id="1026" creationId="{00000000-0000-0000-0000-000000000000}"/>
          </ac:picMkLst>
        </pc:picChg>
        <pc:sldLayoutChg chg="modSp">
          <pc:chgData name="Rob Ravestein" userId="4b9a384c-4280-4381-9aef-d10ad3dd827b" providerId="ADAL" clId="{248A7BA2-FAC1-49FC-B5E3-AE75E0248368}" dt="2022-10-06T09:18:14.651" v="2503"/>
          <pc:sldLayoutMkLst>
            <pc:docMk/>
            <pc:sldMasterMk cId="320227141" sldId="2147483648"/>
            <pc:sldLayoutMk cId="1250933568" sldId="2147483649"/>
          </pc:sldLayoutMkLst>
          <pc:spChg chg="mod">
            <ac:chgData name="Rob Ravestein" userId="4b9a384c-4280-4381-9aef-d10ad3dd827b" providerId="ADAL" clId="{248A7BA2-FAC1-49FC-B5E3-AE75E0248368}" dt="2022-10-06T09:18:14.651" v="2503"/>
            <ac:spMkLst>
              <pc:docMk/>
              <pc:sldMasterMk cId="320227141" sldId="2147483648"/>
              <pc:sldLayoutMk cId="1250933568" sldId="2147483649"/>
              <ac:spMk id="2" creationId="{00000000-0000-0000-0000-000000000000}"/>
            </ac:spMkLst>
          </pc:spChg>
          <pc:spChg chg="mod">
            <ac:chgData name="Rob Ravestein" userId="4b9a384c-4280-4381-9aef-d10ad3dd827b" providerId="ADAL" clId="{248A7BA2-FAC1-49FC-B5E3-AE75E0248368}" dt="2022-10-06T09:18:14.651" v="2503"/>
            <ac:spMkLst>
              <pc:docMk/>
              <pc:sldMasterMk cId="320227141" sldId="2147483648"/>
              <pc:sldLayoutMk cId="1250933568" sldId="2147483649"/>
              <ac:spMk id="3" creationId="{00000000-0000-0000-0000-000000000000}"/>
            </ac:spMkLst>
          </pc:spChg>
          <pc:picChg chg="mod">
            <ac:chgData name="Rob Ravestein" userId="4b9a384c-4280-4381-9aef-d10ad3dd827b" providerId="ADAL" clId="{248A7BA2-FAC1-49FC-B5E3-AE75E0248368}" dt="2022-10-06T09:18:14.651" v="2503"/>
            <ac:picMkLst>
              <pc:docMk/>
              <pc:sldMasterMk cId="320227141" sldId="2147483648"/>
              <pc:sldLayoutMk cId="1250933568" sldId="2147483649"/>
              <ac:picMk id="5" creationId="{00000000-0000-0000-0000-000000000000}"/>
            </ac:picMkLst>
          </pc:picChg>
        </pc:sldLayoutChg>
        <pc:sldLayoutChg chg="modSp">
          <pc:chgData name="Rob Ravestein" userId="4b9a384c-4280-4381-9aef-d10ad3dd827b" providerId="ADAL" clId="{248A7BA2-FAC1-49FC-B5E3-AE75E0248368}" dt="2022-10-06T09:18:14.651" v="2503"/>
          <pc:sldLayoutMkLst>
            <pc:docMk/>
            <pc:sldMasterMk cId="320227141" sldId="2147483648"/>
            <pc:sldLayoutMk cId="562786691" sldId="2147483652"/>
          </pc:sldLayoutMkLst>
          <pc:spChg chg="mod">
            <ac:chgData name="Rob Ravestein" userId="4b9a384c-4280-4381-9aef-d10ad3dd827b" providerId="ADAL" clId="{248A7BA2-FAC1-49FC-B5E3-AE75E0248368}" dt="2022-10-06T09:18:14.651" v="2503"/>
            <ac:spMkLst>
              <pc:docMk/>
              <pc:sldMasterMk cId="320227141" sldId="2147483648"/>
              <pc:sldLayoutMk cId="562786691" sldId="2147483652"/>
              <ac:spMk id="3" creationId="{00000000-0000-0000-0000-000000000000}"/>
            </ac:spMkLst>
          </pc:spChg>
          <pc:spChg chg="mod">
            <ac:chgData name="Rob Ravestein" userId="4b9a384c-4280-4381-9aef-d10ad3dd827b" providerId="ADAL" clId="{248A7BA2-FAC1-49FC-B5E3-AE75E0248368}" dt="2022-10-06T09:18:14.651" v="2503"/>
            <ac:spMkLst>
              <pc:docMk/>
              <pc:sldMasterMk cId="320227141" sldId="2147483648"/>
              <pc:sldLayoutMk cId="562786691" sldId="2147483652"/>
              <ac:spMk id="4" creationId="{00000000-0000-0000-0000-000000000000}"/>
            </ac:spMkLst>
          </pc:spChg>
        </pc:sldLayoutChg>
        <pc:sldLayoutChg chg="modSp">
          <pc:chgData name="Rob Ravestein" userId="4b9a384c-4280-4381-9aef-d10ad3dd827b" providerId="ADAL" clId="{248A7BA2-FAC1-49FC-B5E3-AE75E0248368}" dt="2022-10-06T09:18:14.651" v="2503"/>
          <pc:sldLayoutMkLst>
            <pc:docMk/>
            <pc:sldMasterMk cId="320227141" sldId="2147483648"/>
            <pc:sldLayoutMk cId="2010617201" sldId="2147483653"/>
          </pc:sldLayoutMkLst>
          <pc:spChg chg="mod">
            <ac:chgData name="Rob Ravestein" userId="4b9a384c-4280-4381-9aef-d10ad3dd827b" providerId="ADAL" clId="{248A7BA2-FAC1-49FC-B5E3-AE75E0248368}" dt="2022-10-06T09:18:14.651" v="2503"/>
            <ac:spMkLst>
              <pc:docMk/>
              <pc:sldMasterMk cId="320227141" sldId="2147483648"/>
              <pc:sldLayoutMk cId="2010617201" sldId="2147483653"/>
              <ac:spMk id="5" creationId="{F78B3CB6-E0F8-FA44-8434-2AC1BCEF3778}"/>
            </ac:spMkLst>
          </pc:spChg>
          <pc:spChg chg="mod">
            <ac:chgData name="Rob Ravestein" userId="4b9a384c-4280-4381-9aef-d10ad3dd827b" providerId="ADAL" clId="{248A7BA2-FAC1-49FC-B5E3-AE75E0248368}" dt="2022-10-06T09:18:14.651" v="2503"/>
            <ac:spMkLst>
              <pc:docMk/>
              <pc:sldMasterMk cId="320227141" sldId="2147483648"/>
              <pc:sldLayoutMk cId="2010617201" sldId="2147483653"/>
              <ac:spMk id="7" creationId="{9C806870-2168-FC42-99AC-88798D7C53D0}"/>
            </ac:spMkLst>
          </pc:spChg>
          <pc:cxnChg chg="mod">
            <ac:chgData name="Rob Ravestein" userId="4b9a384c-4280-4381-9aef-d10ad3dd827b" providerId="ADAL" clId="{248A7BA2-FAC1-49FC-B5E3-AE75E0248368}" dt="2022-10-06T09:18:14.651" v="2503"/>
            <ac:cxnSpMkLst>
              <pc:docMk/>
              <pc:sldMasterMk cId="320227141" sldId="2147483648"/>
              <pc:sldLayoutMk cId="2010617201" sldId="2147483653"/>
              <ac:cxnSpMk id="9" creationId="{2839B5D4-CBB3-B748-9D36-27445FCCB906}"/>
            </ac:cxnSpMkLst>
          </pc:cxnChg>
        </pc:sldLayoutChg>
        <pc:sldLayoutChg chg="modSp">
          <pc:chgData name="Rob Ravestein" userId="4b9a384c-4280-4381-9aef-d10ad3dd827b" providerId="ADAL" clId="{248A7BA2-FAC1-49FC-B5E3-AE75E0248368}" dt="2022-10-06T09:18:14.651" v="2503"/>
          <pc:sldLayoutMkLst>
            <pc:docMk/>
            <pc:sldMasterMk cId="320227141" sldId="2147483648"/>
            <pc:sldLayoutMk cId="3860131856" sldId="2147483654"/>
          </pc:sldLayoutMkLst>
          <pc:spChg chg="mod">
            <ac:chgData name="Rob Ravestein" userId="4b9a384c-4280-4381-9aef-d10ad3dd827b" providerId="ADAL" clId="{248A7BA2-FAC1-49FC-B5E3-AE75E0248368}" dt="2022-10-06T09:18:14.651" v="2503"/>
            <ac:spMkLst>
              <pc:docMk/>
              <pc:sldMasterMk cId="320227141" sldId="2147483648"/>
              <pc:sldLayoutMk cId="3860131856" sldId="2147483654"/>
              <ac:spMk id="2" creationId="{00000000-0000-0000-0000-000000000000}"/>
            </ac:spMkLst>
          </pc:spChg>
          <pc:spChg chg="mod">
            <ac:chgData name="Rob Ravestein" userId="4b9a384c-4280-4381-9aef-d10ad3dd827b" providerId="ADAL" clId="{248A7BA2-FAC1-49FC-B5E3-AE75E0248368}" dt="2022-10-06T09:18:14.651" v="2503"/>
            <ac:spMkLst>
              <pc:docMk/>
              <pc:sldMasterMk cId="320227141" sldId="2147483648"/>
              <pc:sldLayoutMk cId="3860131856" sldId="2147483654"/>
              <ac:spMk id="3" creationId="{00000000-0000-0000-0000-000000000000}"/>
            </ac:spMkLst>
          </pc:spChg>
          <pc:spChg chg="mod">
            <ac:chgData name="Rob Ravestein" userId="4b9a384c-4280-4381-9aef-d10ad3dd827b" providerId="ADAL" clId="{248A7BA2-FAC1-49FC-B5E3-AE75E0248368}" dt="2022-10-06T09:18:14.651" v="2503"/>
            <ac:spMkLst>
              <pc:docMk/>
              <pc:sldMasterMk cId="320227141" sldId="2147483648"/>
              <pc:sldLayoutMk cId="3860131856" sldId="2147483654"/>
              <ac:spMk id="4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BA2F70-1758-4388-9FC4-781665662D49}" type="datetimeFigureOut">
              <a:rPr lang="nl-NL" smtClean="0">
                <a:latin typeface="Verdana" pitchFamily="34" charset="0"/>
              </a:rPr>
              <a:t>3-10-2022</a:t>
            </a:fld>
            <a:endParaRPr lang="nl-NL" dirty="0">
              <a:latin typeface="Verdana" pitchFamily="34" charset="0"/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523989-CB5A-4401-9815-5DF6C86ACC98}" type="slidenum">
              <a:rPr lang="nl-NL" smtClean="0">
                <a:latin typeface="Verdana" pitchFamily="34" charset="0"/>
              </a:rPr>
              <a:t>‹nr.›</a:t>
            </a:fld>
            <a:endParaRPr lang="nl-NL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9335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Verdana" pitchFamily="34" charset="0"/>
              </a:defRPr>
            </a:lvl1pPr>
          </a:lstStyle>
          <a:p>
            <a:fld id="{DEB53081-7F51-45ED-8DC6-6689F727C049}" type="datetimeFigureOut">
              <a:rPr lang="nl-NL" smtClean="0"/>
              <a:pPr/>
              <a:t>3-10-2022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Verdana" pitchFamily="34" charset="0"/>
              </a:defRPr>
            </a:lvl1pPr>
          </a:lstStyle>
          <a:p>
            <a:fld id="{5E523D5F-0927-4E1D-96C4-ED722F0ED34B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96387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-, pauze-, eind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276000" y="1800000"/>
            <a:ext cx="4032000" cy="476872"/>
          </a:xfrm>
        </p:spPr>
        <p:txBody>
          <a:bodyPr lIns="0" anchor="b" anchorCtr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TYP HIER DE TITEL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3276001" y="2246470"/>
            <a:ext cx="4023571" cy="966506"/>
          </a:xfrm>
        </p:spPr>
        <p:txBody>
          <a:bodyPr lIns="0">
            <a:normAutofit/>
          </a:bodyPr>
          <a:lstStyle>
            <a:lvl1pPr marL="0" indent="0" algn="l">
              <a:lnSpc>
                <a:spcPts val="2400"/>
              </a:lnSpc>
              <a:buNone/>
              <a:defRPr sz="200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TYP HIER DE SUBTITEL</a:t>
            </a:r>
          </a:p>
        </p:txBody>
      </p:sp>
    </p:spTree>
    <p:extLst>
      <p:ext uri="{BB962C8B-B14F-4D97-AF65-F5344CB8AC3E}">
        <p14:creationId xmlns:p14="http://schemas.microsoft.com/office/powerpoint/2010/main" val="1250933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  <a:lvl2pPr marL="177800" indent="-177800">
              <a:lnSpc>
                <a:spcPts val="1600"/>
              </a:lnSpc>
              <a:buSzPct val="70000"/>
              <a:buFontTx/>
              <a:buBlip>
                <a:blip r:embed="rId2"/>
              </a:buBlip>
              <a:defRPr sz="1400" b="1"/>
            </a:lvl2pPr>
            <a:lvl3pPr marL="354013" indent="-176213">
              <a:lnSpc>
                <a:spcPts val="1600"/>
              </a:lnSpc>
              <a:buSzPct val="70000"/>
              <a:buFontTx/>
              <a:buBlip>
                <a:blip r:embed="rId2"/>
              </a:buBlip>
              <a:defRPr sz="1400"/>
            </a:lvl3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</p:txBody>
      </p:sp>
    </p:spTree>
    <p:extLst>
      <p:ext uri="{BB962C8B-B14F-4D97-AF65-F5344CB8AC3E}">
        <p14:creationId xmlns:p14="http://schemas.microsoft.com/office/powerpoint/2010/main" val="472052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187624" y="1600200"/>
            <a:ext cx="3492000" cy="36360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177800" indent="-177800">
              <a:lnSpc>
                <a:spcPts val="1600"/>
              </a:lnSpc>
              <a:buFontTx/>
              <a:buBlip>
                <a:blip r:embed="rId2"/>
              </a:buBlip>
              <a:defRPr sz="1400" b="1"/>
            </a:lvl2pPr>
            <a:lvl3pPr marL="354013" indent="-176213">
              <a:lnSpc>
                <a:spcPts val="1600"/>
              </a:lnSpc>
              <a:buFontTx/>
              <a:buBlip>
                <a:blip r:embed="rId2"/>
              </a:buBlip>
              <a:defRPr sz="1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860000" y="1600200"/>
            <a:ext cx="3492000" cy="36360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177800" indent="-177800">
              <a:lnSpc>
                <a:spcPts val="1600"/>
              </a:lnSpc>
              <a:buFontTx/>
              <a:buBlip>
                <a:blip r:embed="rId2"/>
              </a:buBlip>
              <a:defRPr sz="1400" b="1"/>
            </a:lvl2pPr>
            <a:lvl3pPr marL="463550" indent="-285750">
              <a:lnSpc>
                <a:spcPts val="1600"/>
              </a:lnSpc>
              <a:buFontTx/>
              <a:buBlip>
                <a:blip r:embed="rId2"/>
              </a:buBlip>
              <a:defRPr sz="1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</p:txBody>
      </p:sp>
    </p:spTree>
    <p:extLst>
      <p:ext uri="{BB962C8B-B14F-4D97-AF65-F5344CB8AC3E}">
        <p14:creationId xmlns:p14="http://schemas.microsoft.com/office/powerpoint/2010/main" val="562786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-1548680" y="1700808"/>
            <a:ext cx="1296144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800"/>
          </a:p>
        </p:txBody>
      </p:sp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1188000" y="917664"/>
            <a:ext cx="7128000" cy="3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188000" y="1800000"/>
            <a:ext cx="7128000" cy="363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</p:txBody>
      </p:sp>
      <p:sp>
        <p:nvSpPr>
          <p:cNvPr id="4" name="Tekstvak 3"/>
          <p:cNvSpPr txBox="1"/>
          <p:nvPr userDrawn="1"/>
        </p:nvSpPr>
        <p:spPr>
          <a:xfrm>
            <a:off x="-1548680" y="1715904"/>
            <a:ext cx="129614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b="1" dirty="0">
                <a:solidFill>
                  <a:srgbClr val="00427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Opsomming</a:t>
            </a:r>
          </a:p>
          <a:p>
            <a:endParaRPr lang="nl-NL" sz="1000" dirty="0">
              <a:solidFill>
                <a:srgbClr val="00427C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r>
              <a:rPr lang="nl-NL" sz="1000" dirty="0">
                <a:solidFill>
                  <a:srgbClr val="00427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Gebruik de knoppen </a:t>
            </a:r>
          </a:p>
          <a:p>
            <a:pPr lvl="0"/>
            <a:endParaRPr lang="nl-NL" sz="1000" dirty="0">
              <a:solidFill>
                <a:srgbClr val="00427C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endParaRPr lang="nl-NL" sz="1000" dirty="0">
              <a:solidFill>
                <a:srgbClr val="00427C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endParaRPr lang="nl-NL" sz="1000" dirty="0">
              <a:solidFill>
                <a:srgbClr val="00427C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endParaRPr lang="nl-NL" sz="1000" dirty="0">
              <a:solidFill>
                <a:srgbClr val="00427C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r>
              <a:rPr lang="nl-NL" sz="1000" dirty="0">
                <a:solidFill>
                  <a:srgbClr val="00427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op het Start-lint in de sectie ‘Alinea’.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66792" y="2412107"/>
            <a:ext cx="782208" cy="490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227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l" defTabSz="914400" rtl="0" eaLnBrk="1" latinLnBrk="0" hangingPunct="1">
        <a:lnSpc>
          <a:spcPts val="3000"/>
        </a:lnSpc>
        <a:spcBef>
          <a:spcPct val="0"/>
        </a:spcBef>
        <a:buNone/>
        <a:defRPr sz="2500" b="1" kern="1200" cap="all" baseline="0">
          <a:solidFill>
            <a:srgbClr val="00427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0" indent="0" algn="l" defTabSz="914400" rtl="0" eaLnBrk="1" latinLnBrk="0" hangingPunct="1">
        <a:lnSpc>
          <a:spcPts val="2100"/>
        </a:lnSpc>
        <a:spcBef>
          <a:spcPts val="0"/>
        </a:spcBef>
        <a:buFont typeface="Arial" pitchFamily="34" charset="0"/>
        <a:buNone/>
        <a:defRPr sz="1800" kern="1200">
          <a:solidFill>
            <a:srgbClr val="00427C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177800" indent="-177800" algn="l" defTabSz="914400" rtl="0" eaLnBrk="1" latinLnBrk="0" hangingPunct="1">
        <a:lnSpc>
          <a:spcPts val="1600"/>
        </a:lnSpc>
        <a:spcBef>
          <a:spcPts val="0"/>
        </a:spcBef>
        <a:buSzPct val="70000"/>
        <a:buFontTx/>
        <a:buBlip>
          <a:blip r:embed="rId7"/>
        </a:buBlip>
        <a:defRPr sz="1400" b="1" kern="1200">
          <a:solidFill>
            <a:srgbClr val="00427C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355600" indent="-177800" algn="l" defTabSz="914400" rtl="0" eaLnBrk="1" latinLnBrk="0" hangingPunct="1">
        <a:lnSpc>
          <a:spcPts val="1600"/>
        </a:lnSpc>
        <a:spcBef>
          <a:spcPts val="0"/>
        </a:spcBef>
        <a:buSzPct val="70000"/>
        <a:buFontTx/>
        <a:buBlip>
          <a:blip r:embed="rId7"/>
        </a:buBlip>
        <a:defRPr sz="1400" kern="1200">
          <a:solidFill>
            <a:srgbClr val="00427C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lnSpc>
          <a:spcPts val="2100"/>
        </a:lnSpc>
        <a:spcBef>
          <a:spcPts val="0"/>
        </a:spcBef>
        <a:buFont typeface="Arial" pitchFamily="34" charset="0"/>
        <a:buChar char="–"/>
        <a:defRPr sz="1800" kern="1200">
          <a:solidFill>
            <a:srgbClr val="00427C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lnSpc>
          <a:spcPts val="2100"/>
        </a:lnSpc>
        <a:spcBef>
          <a:spcPts val="0"/>
        </a:spcBef>
        <a:buFont typeface="Arial" pitchFamily="34" charset="0"/>
        <a:buChar char="»"/>
        <a:defRPr sz="1800" kern="1200">
          <a:solidFill>
            <a:srgbClr val="00427C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ndertitel 2"/>
          <p:cNvSpPr>
            <a:spLocks noGrp="1"/>
          </p:cNvSpPr>
          <p:nvPr>
            <p:ph type="subTitle" idx="1"/>
          </p:nvPr>
        </p:nvSpPr>
        <p:spPr>
          <a:xfrm>
            <a:off x="2627784" y="2204864"/>
            <a:ext cx="4608512" cy="576064"/>
          </a:xfrm>
        </p:spPr>
        <p:txBody>
          <a:bodyPr vert="horz" lIns="0" tIns="45720" rIns="91440" bIns="45720" rtlCol="0">
            <a:noAutofit/>
          </a:bodyPr>
          <a:lstStyle>
            <a:lvl1pPr marL="0" indent="0" algn="l">
              <a:lnSpc>
                <a:spcPts val="2400"/>
              </a:lnSpc>
              <a:buNone/>
              <a:defRPr sz="200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z="2500" dirty="0"/>
              <a:t>Sturen op doorstroming</a:t>
            </a:r>
          </a:p>
        </p:txBody>
      </p:sp>
    </p:spTree>
    <p:extLst>
      <p:ext uri="{BB962C8B-B14F-4D97-AF65-F5344CB8AC3E}">
        <p14:creationId xmlns:p14="http://schemas.microsoft.com/office/powerpoint/2010/main" val="2551500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C41E74-5E70-4372-8837-12EF81B1C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Mogelijke vormen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3E6C587-E0CC-4ED5-A036-1D83B088F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Coaches en doorstroommakelaars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Via woonruimteverdeling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Via contractvormen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Via verhuiskostenregelingen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Via bieden zekerheden (behoud huurprijs e.d.)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Via ……..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r>
              <a:rPr lang="nl-NL" sz="2200" dirty="0"/>
              <a:t>Oproep om voorbeelden naar Aedes te sturen!</a:t>
            </a:r>
          </a:p>
          <a:p>
            <a:pPr marL="463550" lvl="1" indent="-285750">
              <a:buFont typeface="Arial" panose="020B0604020202020204" pitchFamily="34" charset="0"/>
              <a:buChar char="•"/>
            </a:pPr>
            <a:endParaRPr lang="nl-NL" sz="1800" b="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97681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46E2A8-7B4A-4D36-A0B8-14C9F8D1D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Sturen op doorstroming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55680CF-1461-49DD-BBCB-B5BE22091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000" y="1800000"/>
            <a:ext cx="7128000" cy="3861248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nl-NL" dirty="0"/>
              <a:t>Wat is doorstroming?</a:t>
            </a:r>
          </a:p>
          <a:p>
            <a:pPr lvl="3"/>
            <a:r>
              <a:rPr lang="nl-NL" dirty="0"/>
              <a:t>Rob Ravestein</a:t>
            </a:r>
          </a:p>
          <a:p>
            <a:pPr marL="342900" indent="-342900">
              <a:buFont typeface="+mj-lt"/>
              <a:buAutoNum type="arabicPeriod"/>
            </a:pPr>
            <a:endParaRPr lang="nl-NL" dirty="0"/>
          </a:p>
          <a:p>
            <a:pPr marL="342900" indent="-342900">
              <a:buFont typeface="+mj-lt"/>
              <a:buAutoNum type="arabicPeriod"/>
            </a:pPr>
            <a:r>
              <a:rPr lang="nl-NL" dirty="0"/>
              <a:t>Voorbeelden uit de praktijk</a:t>
            </a:r>
          </a:p>
          <a:p>
            <a:pPr lvl="3"/>
            <a:r>
              <a:rPr lang="nl-NL" dirty="0"/>
              <a:t>Nathalie Bank</a:t>
            </a:r>
          </a:p>
          <a:p>
            <a:pPr lvl="3"/>
            <a:r>
              <a:rPr lang="nl-NL" dirty="0"/>
              <a:t>Simone Admiraal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7912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90E334-262E-46F8-B116-1CC0960D2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doorstroming?</a:t>
            </a:r>
          </a:p>
        </p:txBody>
      </p:sp>
      <p:sp>
        <p:nvSpPr>
          <p:cNvPr id="8" name="Pijl: vijfhoek 7">
            <a:extLst>
              <a:ext uri="{FF2B5EF4-FFF2-40B4-BE49-F238E27FC236}">
                <a16:creationId xmlns:a16="http://schemas.microsoft.com/office/drawing/2014/main" id="{61CFD1D2-8CD0-4277-B9E0-1685F4B365FC}"/>
              </a:ext>
            </a:extLst>
          </p:cNvPr>
          <p:cNvSpPr/>
          <p:nvPr/>
        </p:nvSpPr>
        <p:spPr>
          <a:xfrm rot="16200000">
            <a:off x="234947" y="1939746"/>
            <a:ext cx="2088232" cy="190821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l-NL" dirty="0"/>
              <a:t>Van groter naar beter</a:t>
            </a:r>
          </a:p>
        </p:txBody>
      </p:sp>
      <p:sp>
        <p:nvSpPr>
          <p:cNvPr id="9" name="Pijl: vijfhoek 8">
            <a:extLst>
              <a:ext uri="{FF2B5EF4-FFF2-40B4-BE49-F238E27FC236}">
                <a16:creationId xmlns:a16="http://schemas.microsoft.com/office/drawing/2014/main" id="{822B6557-342C-4FAD-9A70-32A4894A61D6}"/>
              </a:ext>
            </a:extLst>
          </p:cNvPr>
          <p:cNvSpPr/>
          <p:nvPr/>
        </p:nvSpPr>
        <p:spPr>
          <a:xfrm rot="16200000">
            <a:off x="4661990" y="4554118"/>
            <a:ext cx="2088232" cy="1908212"/>
          </a:xfrm>
          <a:prstGeom prst="homePlat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l-NL" dirty="0"/>
              <a:t>Van duur naar goedkoop</a:t>
            </a:r>
          </a:p>
        </p:txBody>
      </p:sp>
      <p:sp>
        <p:nvSpPr>
          <p:cNvPr id="10" name="Pijl: vijfhoek 9">
            <a:extLst>
              <a:ext uri="{FF2B5EF4-FFF2-40B4-BE49-F238E27FC236}">
                <a16:creationId xmlns:a16="http://schemas.microsoft.com/office/drawing/2014/main" id="{FFCD88A1-8394-4B80-81DF-01AF8EBFF501}"/>
              </a:ext>
            </a:extLst>
          </p:cNvPr>
          <p:cNvSpPr/>
          <p:nvPr/>
        </p:nvSpPr>
        <p:spPr>
          <a:xfrm rot="16200000">
            <a:off x="1046217" y="3491978"/>
            <a:ext cx="2088232" cy="1908212"/>
          </a:xfrm>
          <a:prstGeom prst="homePlat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l-NL" dirty="0"/>
              <a:t>Van hoog naar laag</a:t>
            </a:r>
          </a:p>
        </p:txBody>
      </p:sp>
      <p:sp>
        <p:nvSpPr>
          <p:cNvPr id="11" name="Pijl: vijfhoek 10">
            <a:extLst>
              <a:ext uri="{FF2B5EF4-FFF2-40B4-BE49-F238E27FC236}">
                <a16:creationId xmlns:a16="http://schemas.microsoft.com/office/drawing/2014/main" id="{E509E95A-116A-4C55-B6B5-B1EC47A2841F}"/>
              </a:ext>
            </a:extLst>
          </p:cNvPr>
          <p:cNvSpPr/>
          <p:nvPr/>
        </p:nvSpPr>
        <p:spPr>
          <a:xfrm rot="16200000">
            <a:off x="3750195" y="2875851"/>
            <a:ext cx="2088232" cy="1908212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l-NL" dirty="0"/>
              <a:t>Voorrang doorstromers</a:t>
            </a:r>
          </a:p>
        </p:txBody>
      </p:sp>
      <p:sp>
        <p:nvSpPr>
          <p:cNvPr id="12" name="Pijl: vijfhoek 11">
            <a:extLst>
              <a:ext uri="{FF2B5EF4-FFF2-40B4-BE49-F238E27FC236}">
                <a16:creationId xmlns:a16="http://schemas.microsoft.com/office/drawing/2014/main" id="{32C8D760-3DF7-43E8-85C1-47469F3E10FE}"/>
              </a:ext>
            </a:extLst>
          </p:cNvPr>
          <p:cNvSpPr/>
          <p:nvPr/>
        </p:nvSpPr>
        <p:spPr>
          <a:xfrm rot="16200000">
            <a:off x="4939119" y="1588291"/>
            <a:ext cx="2088232" cy="1908212"/>
          </a:xfrm>
          <a:prstGeom prst="homePlat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l-NL" dirty="0"/>
              <a:t>Passend wonen</a:t>
            </a:r>
          </a:p>
        </p:txBody>
      </p:sp>
      <p:sp>
        <p:nvSpPr>
          <p:cNvPr id="13" name="Pijl: vijfhoek 12">
            <a:extLst>
              <a:ext uri="{FF2B5EF4-FFF2-40B4-BE49-F238E27FC236}">
                <a16:creationId xmlns:a16="http://schemas.microsoft.com/office/drawing/2014/main" id="{474E91D7-1D19-4C76-B5C8-6B69BA93C14D}"/>
              </a:ext>
            </a:extLst>
          </p:cNvPr>
          <p:cNvSpPr/>
          <p:nvPr/>
        </p:nvSpPr>
        <p:spPr>
          <a:xfrm rot="16200000">
            <a:off x="2184820" y="1403746"/>
            <a:ext cx="2088232" cy="1908212"/>
          </a:xfrm>
          <a:prstGeom prst="homePlat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l-NL" dirty="0"/>
              <a:t>Veelzijdige wijken en buurten</a:t>
            </a:r>
          </a:p>
        </p:txBody>
      </p:sp>
      <p:sp>
        <p:nvSpPr>
          <p:cNvPr id="14" name="Pijl: vijfhoek 13">
            <a:extLst>
              <a:ext uri="{FF2B5EF4-FFF2-40B4-BE49-F238E27FC236}">
                <a16:creationId xmlns:a16="http://schemas.microsoft.com/office/drawing/2014/main" id="{A8A36A9D-ED3C-49F2-B030-08F2DD2995AE}"/>
              </a:ext>
            </a:extLst>
          </p:cNvPr>
          <p:cNvSpPr/>
          <p:nvPr/>
        </p:nvSpPr>
        <p:spPr>
          <a:xfrm rot="16200000">
            <a:off x="2519370" y="4358765"/>
            <a:ext cx="2088232" cy="1908212"/>
          </a:xfrm>
          <a:prstGeom prst="homePlat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l-NL" dirty="0"/>
              <a:t>Tijdelijk wonen</a:t>
            </a:r>
          </a:p>
        </p:txBody>
      </p:sp>
      <p:sp>
        <p:nvSpPr>
          <p:cNvPr id="15" name="Pijl: vijfhoek 14">
            <a:extLst>
              <a:ext uri="{FF2B5EF4-FFF2-40B4-BE49-F238E27FC236}">
                <a16:creationId xmlns:a16="http://schemas.microsoft.com/office/drawing/2014/main" id="{AC4EAB38-8066-4EBA-965D-B6F4ED5C37B3}"/>
              </a:ext>
            </a:extLst>
          </p:cNvPr>
          <p:cNvSpPr/>
          <p:nvPr/>
        </p:nvSpPr>
        <p:spPr>
          <a:xfrm rot="16200000">
            <a:off x="6043726" y="3230978"/>
            <a:ext cx="2088232" cy="1908212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l-NL" dirty="0"/>
              <a:t>Woonwensen vervullen</a:t>
            </a:r>
          </a:p>
        </p:txBody>
      </p:sp>
    </p:spTree>
    <p:extLst>
      <p:ext uri="{BB962C8B-B14F-4D97-AF65-F5344CB8AC3E}">
        <p14:creationId xmlns:p14="http://schemas.microsoft.com/office/powerpoint/2010/main" val="3275198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C41E74-5E70-4372-8837-12EF81B1C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Meerdere doelen mogelijk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3E6C587-E0CC-4ED5-A036-1D83B088F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verbeteren beschikbaarheid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Verbeteren betaalbaarheid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Verbeteren leefbaarheid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r>
              <a:rPr lang="nl-NL" b="1" dirty="0"/>
              <a:t>Doorstroming is geen doel op zich, maar middel om doel te bereiken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69350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Wie de wooncrisis wil oplossen, moet de corporaties de ruimte geven">
            <a:extLst>
              <a:ext uri="{FF2B5EF4-FFF2-40B4-BE49-F238E27FC236}">
                <a16:creationId xmlns:a16="http://schemas.microsoft.com/office/drawing/2014/main" id="{A177BA18-60EC-4E73-B4E6-D3F2129360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893765"/>
            <a:ext cx="5418338" cy="2988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DC41E74-5E70-4372-8837-12EF81B1C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Meerdere invalshoeken mogelijk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3E6C587-E0CC-4ED5-A036-1D83B088F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dirty="0"/>
              <a:t>Vanuit woningzoekende of huurder</a:t>
            </a:r>
          </a:p>
          <a:p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Realiseren van woonwensen (woning, woonomgeving)</a:t>
            </a:r>
          </a:p>
          <a:p>
            <a:endParaRPr lang="nl-NL" dirty="0"/>
          </a:p>
          <a:p>
            <a:r>
              <a:rPr lang="nl-NL" b="1" dirty="0"/>
              <a:t>Vanuit verhuurder</a:t>
            </a:r>
          </a:p>
          <a:p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Beter benutten woningvoorraad en goede en prettige woon- en leefomgeving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83623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C41E74-5E70-4372-8837-12EF81B1C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Voorbeeld (1)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3E6C587-E0CC-4ED5-A036-1D83B088F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dirty="0"/>
              <a:t>Doorstroming gericht op verbeteren betaalbaarheid</a:t>
            </a:r>
          </a:p>
          <a:p>
            <a:endParaRPr lang="nl-NL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Bijvoorbeeld via voorrang geven bij woningen met lage huur aan huishoudens met laag inkomen vanuit duurdere woningen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Risico dat dit vooral kleinere woningen zijn, waardoor minder beschikbaarheid voor starters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Risico dat dit vooral woningen in bepaald complex, buurt of wijk zijn, waardoor kans op verslechtering leefbaarheid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14940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C41E74-5E70-4372-8837-12EF81B1C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Voorbeeld (2)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3E6C587-E0CC-4ED5-A036-1D83B088F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dirty="0"/>
              <a:t>Doorstroming gericht op verbeteren beschikbaarheid</a:t>
            </a:r>
          </a:p>
          <a:p>
            <a:endParaRPr lang="nl-NL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Bijvoorbeeld via aanbieden van </a:t>
            </a:r>
            <a:r>
              <a:rPr lang="nl-NL" dirty="0" err="1"/>
              <a:t>friendscontracten</a:t>
            </a:r>
            <a:r>
              <a:rPr lang="nl-NL" dirty="0"/>
              <a:t> (woningdelen) aan eenpersoonshuishoudens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Ook positief voor verbeteren betaalbaarheid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Risico dat dit beschikbaarheid voor grotere huishoudens verkleind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57831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C41E74-5E70-4372-8837-12EF81B1C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Voorbeeld (3)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3E6C587-E0CC-4ED5-A036-1D83B088F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dirty="0"/>
              <a:t>Doorstroming gericht op verbeteren leefbaarheid</a:t>
            </a:r>
          </a:p>
          <a:p>
            <a:endParaRPr lang="nl-NL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Bijvoorbeeld via toewijzing in bepaalde buurt aan huishoudens met inkomen boven EC-grens (meer diverse bewoning)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Risico dat beschikbaarheid voor doelgroep kleiner wordt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65587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79.793 Illustraties van Gereedschap - Getty Images">
            <a:extLst>
              <a:ext uri="{FF2B5EF4-FFF2-40B4-BE49-F238E27FC236}">
                <a16:creationId xmlns:a16="http://schemas.microsoft.com/office/drawing/2014/main" id="{3A5CD3B3-D260-4672-B564-5816335624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2224" y="4149080"/>
            <a:ext cx="4481776" cy="4481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DC41E74-5E70-4372-8837-12EF81B1C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Aedes maakt gereedschapskist doorstroming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3E6C587-E0CC-4ED5-A036-1D83B088F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Inventarisatie vormen die doorstroming bevorderen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Beschrijving waartoe vorm wordt ingezet: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463550" lvl="1" indent="-285750">
              <a:buFont typeface="Arial" panose="020B0604020202020204" pitchFamily="34" charset="0"/>
              <a:buChar char="•"/>
            </a:pPr>
            <a:r>
              <a:rPr lang="nl-NL" sz="1800" b="0" dirty="0"/>
              <a:t>Naar doelstelling (beschikbaarheid, betaalbaarheid, leefbaarheid)</a:t>
            </a:r>
          </a:p>
          <a:p>
            <a:pPr marL="463550" lvl="1" indent="-285750">
              <a:buFont typeface="Arial" panose="020B0604020202020204" pitchFamily="34" charset="0"/>
              <a:buChar char="•"/>
            </a:pPr>
            <a:endParaRPr lang="nl-NL" sz="1800" b="0" dirty="0"/>
          </a:p>
          <a:p>
            <a:pPr marL="463550" lvl="1" indent="-285750">
              <a:buFont typeface="Arial" panose="020B0604020202020204" pitchFamily="34" charset="0"/>
              <a:buChar char="•"/>
            </a:pPr>
            <a:r>
              <a:rPr lang="nl-NL" sz="1800" b="0" dirty="0"/>
              <a:t>Naar invalshoek (vanuit huurder/woningzoekende, vanuit verhuurder)</a:t>
            </a:r>
          </a:p>
          <a:p>
            <a:pPr marL="463550" lvl="1" indent="-285750">
              <a:buFont typeface="Arial" panose="020B0604020202020204" pitchFamily="34" charset="0"/>
              <a:buChar char="•"/>
            </a:pPr>
            <a:endParaRPr lang="nl-NL" sz="1800" b="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2458984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Aedes">
      <a:dk1>
        <a:sysClr val="windowText" lastClr="000000"/>
      </a:dk1>
      <a:lt1>
        <a:sysClr val="window" lastClr="FFFFFF"/>
      </a:lt1>
      <a:dk2>
        <a:srgbClr val="1F497D"/>
      </a:dk2>
      <a:lt2>
        <a:srgbClr val="AA9E96"/>
      </a:lt2>
      <a:accent1>
        <a:srgbClr val="4F81BD"/>
      </a:accent1>
      <a:accent2>
        <a:srgbClr val="92278F"/>
      </a:accent2>
      <a:accent3>
        <a:srgbClr val="ED0B8B"/>
      </a:accent3>
      <a:accent4>
        <a:srgbClr val="ED213E"/>
      </a:accent4>
      <a:accent5>
        <a:srgbClr val="F58220"/>
      </a:accent5>
      <a:accent6>
        <a:srgbClr val="8DC63F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Aedes Powerpoint</Template>
  <TotalTime>5721</TotalTime>
  <Words>286</Words>
  <Application>Microsoft Office PowerPoint</Application>
  <PresentationFormat>Diavoorstelling (4:3)</PresentationFormat>
  <Paragraphs>78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Arial</vt:lpstr>
      <vt:lpstr>Calibri</vt:lpstr>
      <vt:lpstr>Verdana</vt:lpstr>
      <vt:lpstr>Kantoorthema</vt:lpstr>
      <vt:lpstr>PowerPoint-presentatie</vt:lpstr>
      <vt:lpstr>Sturen op doorstroming</vt:lpstr>
      <vt:lpstr>Wat is doorstroming?</vt:lpstr>
      <vt:lpstr>Meerdere doelen mogelijk</vt:lpstr>
      <vt:lpstr>Meerdere invalshoeken mogelijk</vt:lpstr>
      <vt:lpstr>Voorbeeld (1)</vt:lpstr>
      <vt:lpstr>Voorbeeld (2)</vt:lpstr>
      <vt:lpstr>Voorbeeld (3)</vt:lpstr>
      <vt:lpstr>Aedes maakt gereedschapskist doorstroming</vt:lpstr>
      <vt:lpstr>Mogelijke vormen</vt:lpstr>
    </vt:vector>
  </TitlesOfParts>
  <Company>Aedes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Bob Witjes</dc:creator>
  <cp:lastModifiedBy>Rob Ravestein</cp:lastModifiedBy>
  <cp:revision>20</cp:revision>
  <dcterms:created xsi:type="dcterms:W3CDTF">2021-04-30T13:06:50Z</dcterms:created>
  <dcterms:modified xsi:type="dcterms:W3CDTF">2022-10-06T09:19:29Z</dcterms:modified>
</cp:coreProperties>
</file>