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423" r:id="rId1"/>
    <p:sldMasterId id="2147484437" r:id="rId2"/>
    <p:sldMasterId id="2147484450" r:id="rId3"/>
    <p:sldMasterId id="2147484465" r:id="rId4"/>
    <p:sldMasterId id="2147484478" r:id="rId5"/>
    <p:sldMasterId id="2147484521" r:id="rId6"/>
  </p:sldMasterIdLst>
  <p:notesMasterIdLst>
    <p:notesMasterId r:id="rId33"/>
  </p:notesMasterIdLst>
  <p:handoutMasterIdLst>
    <p:handoutMasterId r:id="rId34"/>
  </p:handoutMasterIdLst>
  <p:sldIdLst>
    <p:sldId id="453" r:id="rId7"/>
    <p:sldId id="655" r:id="rId8"/>
    <p:sldId id="317" r:id="rId9"/>
    <p:sldId id="591" r:id="rId10"/>
    <p:sldId id="657" r:id="rId11"/>
    <p:sldId id="446" r:id="rId12"/>
    <p:sldId id="616" r:id="rId13"/>
    <p:sldId id="397" r:id="rId14"/>
    <p:sldId id="458" r:id="rId15"/>
    <p:sldId id="603" r:id="rId16"/>
    <p:sldId id="450" r:id="rId17"/>
    <p:sldId id="656" r:id="rId18"/>
    <p:sldId id="472" r:id="rId19"/>
    <p:sldId id="256" r:id="rId20"/>
    <p:sldId id="604" r:id="rId21"/>
    <p:sldId id="606" r:id="rId22"/>
    <p:sldId id="633" r:id="rId23"/>
    <p:sldId id="451" r:id="rId24"/>
    <p:sldId id="634" r:id="rId25"/>
    <p:sldId id="636" r:id="rId26"/>
    <p:sldId id="638" r:id="rId27"/>
    <p:sldId id="648" r:id="rId28"/>
    <p:sldId id="639" r:id="rId29"/>
    <p:sldId id="654" r:id="rId30"/>
    <p:sldId id="652" r:id="rId31"/>
    <p:sldId id="653" r:id="rId32"/>
  </p:sldIdLst>
  <p:sldSz cx="9144000" cy="6858000" type="screen4x3"/>
  <p:notesSz cx="6797675" cy="9928225"/>
  <p:defaultTextStyle>
    <a:defPPr>
      <a:defRPr lang="nl-NL"/>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4088" userDrawn="1">
          <p15:clr>
            <a:srgbClr val="A4A3A4"/>
          </p15:clr>
        </p15:guide>
        <p15:guide id="2" orient="horz" pos="3543" userDrawn="1">
          <p15:clr>
            <a:srgbClr val="A4A3A4"/>
          </p15:clr>
        </p15:guide>
        <p15:guide id="3" orient="horz" pos="799" userDrawn="1">
          <p15:clr>
            <a:srgbClr val="A4A3A4"/>
          </p15:clr>
        </p15:guide>
        <p15:guide id="4" orient="horz" pos="2137" userDrawn="1">
          <p15:clr>
            <a:srgbClr val="A4A3A4"/>
          </p15:clr>
        </p15:guide>
        <p15:guide id="5" pos="5488" userDrawn="1">
          <p15:clr>
            <a:srgbClr val="A4A3A4"/>
          </p15:clr>
        </p15:guide>
        <p15:guide id="6" pos="1587" userDrawn="1">
          <p15:clr>
            <a:srgbClr val="A4A3A4"/>
          </p15:clr>
        </p15:guide>
        <p15:guide id="7" pos="4329">
          <p15:clr>
            <a:srgbClr val="A4A3A4"/>
          </p15:clr>
        </p15:guide>
        <p15:guide id="8" pos="274">
          <p15:clr>
            <a:srgbClr val="A4A3A4"/>
          </p15:clr>
        </p15:guide>
        <p15:guide id="9" pos="1431">
          <p15:clr>
            <a:srgbClr val="A4A3A4"/>
          </p15:clr>
        </p15:guide>
        <p15:guide id="10" pos="3039" userDrawn="1">
          <p15:clr>
            <a:srgbClr val="A4A3A4"/>
          </p15:clr>
        </p15:guide>
        <p15:guide id="11" pos="975"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ard, drs. P. de (Pim)" initials="PdW" lastIdx="1" clrIdx="0"/>
  <p:cmAuthor id="1" name="Schijf, P. (Pauline)" initials="SP(" lastIdx="1" clrIdx="1">
    <p:extLst>
      <p:ext uri="{19B8F6BF-5375-455C-9EA6-DF929625EA0E}">
        <p15:presenceInfo xmlns:p15="http://schemas.microsoft.com/office/powerpoint/2012/main" userId="S::pauline.schijf@rvo.nl::4872573c39e0c1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452"/>
    <a:srgbClr val="B3CEE4"/>
    <a:srgbClr val="005BA7"/>
    <a:srgbClr val="BFD5E8"/>
    <a:srgbClr val="99BDDA"/>
    <a:srgbClr val="6EA1CB"/>
    <a:srgbClr val="4D8BBF"/>
    <a:srgbClr val="007BC7"/>
    <a:srgbClr val="226FB0"/>
    <a:srgbClr val="005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079510-810A-4F25-A4E0-D231205C9417}" v="3" dt="2022-09-20T07:13:59.01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21" autoAdjust="0"/>
    <p:restoredTop sz="82485" autoAdjust="0"/>
  </p:normalViewPr>
  <p:slideViewPr>
    <p:cSldViewPr snapToGrid="0" snapToObjects="1" showGuides="1">
      <p:cViewPr varScale="1">
        <p:scale>
          <a:sx n="54" d="100"/>
          <a:sy n="54" d="100"/>
        </p:scale>
        <p:origin x="1422" y="66"/>
      </p:cViewPr>
      <p:guideLst>
        <p:guide orient="horz" pos="4088"/>
        <p:guide orient="horz" pos="3543"/>
        <p:guide orient="horz" pos="799"/>
        <p:guide orient="horz" pos="2137"/>
        <p:guide pos="5488"/>
        <p:guide pos="1587"/>
        <p:guide pos="4329"/>
        <p:guide pos="274"/>
        <p:guide pos="1431"/>
        <p:guide pos="3039"/>
        <p:guide pos="9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2" d="100"/>
        <a:sy n="72" d="100"/>
      </p:scale>
      <p:origin x="0" y="0"/>
    </p:cViewPr>
  </p:sorterViewPr>
  <p:notesViewPr>
    <p:cSldViewPr snapToGrid="0" snapToObjects="1" showGuides="1">
      <p:cViewPr>
        <p:scale>
          <a:sx n="100" d="100"/>
          <a:sy n="100" d="100"/>
        </p:scale>
        <p:origin x="-2850" y="21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 Lara" userId="b416e64a-2bfc-4e6e-912e-8657decdb050" providerId="ADAL" clId="{91079510-810A-4F25-A4E0-D231205C9417}"/>
    <pc:docChg chg="custSel addSld modSld">
      <pc:chgData name="Brand, Lara" userId="b416e64a-2bfc-4e6e-912e-8657decdb050" providerId="ADAL" clId="{91079510-810A-4F25-A4E0-D231205C9417}" dt="2022-09-20T07:15:00.065" v="159" actId="20577"/>
      <pc:docMkLst>
        <pc:docMk/>
      </pc:docMkLst>
      <pc:sldChg chg="modSp new mod">
        <pc:chgData name="Brand, Lara" userId="b416e64a-2bfc-4e6e-912e-8657decdb050" providerId="ADAL" clId="{91079510-810A-4F25-A4E0-D231205C9417}" dt="2022-09-20T07:15:00.065" v="159" actId="20577"/>
        <pc:sldMkLst>
          <pc:docMk/>
          <pc:sldMk cId="1129054503" sldId="653"/>
        </pc:sldMkLst>
        <pc:spChg chg="mod">
          <ac:chgData name="Brand, Lara" userId="b416e64a-2bfc-4e6e-912e-8657decdb050" providerId="ADAL" clId="{91079510-810A-4F25-A4E0-D231205C9417}" dt="2022-09-20T07:15:00.065" v="159" actId="20577"/>
          <ac:spMkLst>
            <pc:docMk/>
            <pc:sldMk cId="1129054503" sldId="653"/>
            <ac:spMk id="2" creationId="{8BD14CBA-1BDC-07A2-60E0-E7427F8445C4}"/>
          </ac:spMkLst>
        </pc:spChg>
        <pc:spChg chg="mod">
          <ac:chgData name="Brand, Lara" userId="b416e64a-2bfc-4e6e-912e-8657decdb050" providerId="ADAL" clId="{91079510-810A-4F25-A4E0-D231205C9417}" dt="2022-09-20T07:14:29.361" v="100" actId="255"/>
          <ac:spMkLst>
            <pc:docMk/>
            <pc:sldMk cId="1129054503" sldId="653"/>
            <ac:spMk id="3" creationId="{18044020-5340-9B58-B628-23BDEB944B9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45659" cy="496411"/>
          </a:xfrm>
          <a:prstGeom prst="rect">
            <a:avLst/>
          </a:prstGeom>
          <a:noFill/>
          <a:ln>
            <a:noFill/>
          </a:ln>
          <a:effectLst/>
        </p:spPr>
        <p:txBody>
          <a:bodyPr vert="horz" wrap="square" lIns="91435" tIns="45717" rIns="91435" bIns="45717" numCol="1" anchor="t" anchorCtr="0" compatLnSpc="1">
            <a:prstTxWarp prst="textNoShape">
              <a:avLst/>
            </a:prstTxWarp>
          </a:bodyPr>
          <a:lstStyle>
            <a:lvl1pPr>
              <a:defRPr sz="1200">
                <a:latin typeface="Calibri" charset="0"/>
                <a:ea typeface="Geneva" charset="0"/>
                <a:cs typeface="+mn-cs"/>
              </a:defRPr>
            </a:lvl1pPr>
          </a:lstStyle>
          <a:p>
            <a:pPr>
              <a:defRPr/>
            </a:pPr>
            <a:endParaRPr lang="nl-NL"/>
          </a:p>
        </p:txBody>
      </p:sp>
      <p:sp>
        <p:nvSpPr>
          <p:cNvPr id="54275" name="Rectangle 3"/>
          <p:cNvSpPr>
            <a:spLocks noGrp="1" noChangeArrowheads="1"/>
          </p:cNvSpPr>
          <p:nvPr>
            <p:ph type="dt" sz="quarter" idx="1"/>
          </p:nvPr>
        </p:nvSpPr>
        <p:spPr bwMode="auto">
          <a:xfrm>
            <a:off x="3850443" y="0"/>
            <a:ext cx="2945659" cy="496411"/>
          </a:xfrm>
          <a:prstGeom prst="rect">
            <a:avLst/>
          </a:prstGeom>
          <a:noFill/>
          <a:ln>
            <a:noFill/>
          </a:ln>
          <a:effectLst/>
        </p:spPr>
        <p:txBody>
          <a:bodyPr vert="horz" wrap="square" lIns="91435" tIns="45717" rIns="91435" bIns="45717" numCol="1" anchor="t" anchorCtr="0" compatLnSpc="1">
            <a:prstTxWarp prst="textNoShape">
              <a:avLst/>
            </a:prstTxWarp>
          </a:bodyPr>
          <a:lstStyle>
            <a:lvl1pPr algn="r">
              <a:defRPr sz="1200">
                <a:latin typeface="Calibri" charset="0"/>
              </a:defRPr>
            </a:lvl1pPr>
          </a:lstStyle>
          <a:p>
            <a:fld id="{E1B5D80C-9374-A247-AA5A-7907C9511395}" type="datetimeFigureOut">
              <a:rPr lang="nl-NL"/>
              <a:pPr/>
              <a:t>6-10-2022</a:t>
            </a:fld>
            <a:endParaRPr lang="nl-NL"/>
          </a:p>
        </p:txBody>
      </p:sp>
      <p:sp>
        <p:nvSpPr>
          <p:cNvPr id="54276" name="Rectangle 4"/>
          <p:cNvSpPr>
            <a:spLocks noGrp="1" noChangeArrowheads="1"/>
          </p:cNvSpPr>
          <p:nvPr>
            <p:ph type="ftr" sz="quarter" idx="2"/>
          </p:nvPr>
        </p:nvSpPr>
        <p:spPr bwMode="auto">
          <a:xfrm>
            <a:off x="0" y="9430092"/>
            <a:ext cx="2945659" cy="496411"/>
          </a:xfrm>
          <a:prstGeom prst="rect">
            <a:avLst/>
          </a:prstGeom>
          <a:noFill/>
          <a:ln>
            <a:noFill/>
          </a:ln>
          <a:effectLst/>
        </p:spPr>
        <p:txBody>
          <a:bodyPr vert="horz" wrap="square" lIns="91435" tIns="45717" rIns="91435" bIns="45717" numCol="1" anchor="b" anchorCtr="0" compatLnSpc="1">
            <a:prstTxWarp prst="textNoShape">
              <a:avLst/>
            </a:prstTxWarp>
          </a:bodyPr>
          <a:lstStyle>
            <a:lvl1pPr>
              <a:defRPr sz="1200">
                <a:latin typeface="Calibri" charset="0"/>
                <a:ea typeface="Geneva" charset="0"/>
                <a:cs typeface="+mn-cs"/>
              </a:defRPr>
            </a:lvl1pPr>
          </a:lstStyle>
          <a:p>
            <a:pPr>
              <a:defRPr/>
            </a:pPr>
            <a:endParaRPr lang="nl-NL"/>
          </a:p>
        </p:txBody>
      </p:sp>
      <p:sp>
        <p:nvSpPr>
          <p:cNvPr id="54277" name="Rectangle 5"/>
          <p:cNvSpPr>
            <a:spLocks noGrp="1" noChangeArrowheads="1"/>
          </p:cNvSpPr>
          <p:nvPr>
            <p:ph type="sldNum" sz="quarter" idx="3"/>
          </p:nvPr>
        </p:nvSpPr>
        <p:spPr bwMode="auto">
          <a:xfrm>
            <a:off x="3850443" y="9430092"/>
            <a:ext cx="2945659" cy="496411"/>
          </a:xfrm>
          <a:prstGeom prst="rect">
            <a:avLst/>
          </a:prstGeom>
          <a:noFill/>
          <a:ln>
            <a:noFill/>
          </a:ln>
          <a:effectLst/>
        </p:spPr>
        <p:txBody>
          <a:bodyPr vert="horz" wrap="square" lIns="91435" tIns="45717" rIns="91435" bIns="45717" numCol="1" anchor="b" anchorCtr="0" compatLnSpc="1">
            <a:prstTxWarp prst="textNoShape">
              <a:avLst/>
            </a:prstTxWarp>
          </a:bodyPr>
          <a:lstStyle>
            <a:lvl1pPr algn="r">
              <a:defRPr sz="1200">
                <a:latin typeface="Calibri" charset="0"/>
              </a:defRPr>
            </a:lvl1pPr>
          </a:lstStyle>
          <a:p>
            <a:fld id="{8C23F17F-8C1A-DE4A-9B6C-7AED7A1FB229}" type="slidenum">
              <a:rPr lang="nl-NL"/>
              <a:pPr/>
              <a:t>‹nr.›</a:t>
            </a:fld>
            <a:endParaRPr lang="nl-NL"/>
          </a:p>
        </p:txBody>
      </p:sp>
    </p:spTree>
    <p:extLst>
      <p:ext uri="{BB962C8B-B14F-4D97-AF65-F5344CB8AC3E}">
        <p14:creationId xmlns:p14="http://schemas.microsoft.com/office/powerpoint/2010/main" val="2098328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35" tIns="45717" rIns="91435" bIns="45717"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idx="1"/>
          </p:nvPr>
        </p:nvSpPr>
        <p:spPr>
          <a:xfrm>
            <a:off x="3850443" y="0"/>
            <a:ext cx="2945659" cy="496411"/>
          </a:xfrm>
          <a:prstGeom prst="rect">
            <a:avLst/>
          </a:prstGeom>
        </p:spPr>
        <p:txBody>
          <a:bodyPr vert="horz" wrap="square" lIns="91435" tIns="45717" rIns="91435" bIns="45717" numCol="1" anchor="t" anchorCtr="0" compatLnSpc="1">
            <a:prstTxWarp prst="textNoShape">
              <a:avLst/>
            </a:prstTxWarp>
          </a:bodyPr>
          <a:lstStyle>
            <a:lvl1pPr algn="r">
              <a:defRPr sz="1200">
                <a:latin typeface="Calibri" charset="0"/>
              </a:defRPr>
            </a:lvl1pPr>
          </a:lstStyle>
          <a:p>
            <a:fld id="{CDD2C764-914E-F047-B8F1-C370A27FEA89}" type="datetimeFigureOut">
              <a:rPr lang="nl-NL"/>
              <a:pPr/>
              <a:t>6-10-2022</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noFill/>
          </a:ln>
        </p:spPr>
        <p:txBody>
          <a:bodyPr vert="horz" lIns="91435" tIns="45717" rIns="91435" bIns="45717" rtlCol="0" anchor="ctr"/>
          <a:lstStyle/>
          <a:p>
            <a:pPr lvl="0"/>
            <a:endParaRPr lang="nl-NL" noProof="0"/>
          </a:p>
        </p:txBody>
      </p:sp>
      <p:sp>
        <p:nvSpPr>
          <p:cNvPr id="5" name="Tijdelijke aanduiding voor notities 4"/>
          <p:cNvSpPr>
            <a:spLocks noGrp="1"/>
          </p:cNvSpPr>
          <p:nvPr>
            <p:ph type="body" sz="quarter" idx="3"/>
          </p:nvPr>
        </p:nvSpPr>
        <p:spPr>
          <a:xfrm>
            <a:off x="679768" y="4715908"/>
            <a:ext cx="5438140" cy="4467701"/>
          </a:xfrm>
          <a:prstGeom prst="rect">
            <a:avLst/>
          </a:prstGeom>
        </p:spPr>
        <p:txBody>
          <a:bodyPr vert="horz" wrap="square" lIns="91435" tIns="45717" rIns="91435" bIns="45717" numCol="1" anchor="t" anchorCtr="0" compatLnSpc="1">
            <a:prstTxWarp prst="textNoShape">
              <a:avLst/>
            </a:prstTxWarp>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6" name="Tijdelijke aanduiding voor voettekst 5"/>
          <p:cNvSpPr>
            <a:spLocks noGrp="1"/>
          </p:cNvSpPr>
          <p:nvPr>
            <p:ph type="ftr" sz="quarter" idx="4"/>
          </p:nvPr>
        </p:nvSpPr>
        <p:spPr>
          <a:xfrm>
            <a:off x="0" y="9430092"/>
            <a:ext cx="2945659" cy="496411"/>
          </a:xfrm>
          <a:prstGeom prst="rect">
            <a:avLst/>
          </a:prstGeom>
        </p:spPr>
        <p:txBody>
          <a:bodyPr vert="horz" lIns="91435" tIns="45717" rIns="91435" bIns="45717"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7" name="Tijdelijke aanduiding voor dianummer 6"/>
          <p:cNvSpPr>
            <a:spLocks noGrp="1"/>
          </p:cNvSpPr>
          <p:nvPr>
            <p:ph type="sldNum" sz="quarter" idx="5"/>
          </p:nvPr>
        </p:nvSpPr>
        <p:spPr>
          <a:xfrm>
            <a:off x="3850443" y="9430092"/>
            <a:ext cx="2945659" cy="496411"/>
          </a:xfrm>
          <a:prstGeom prst="rect">
            <a:avLst/>
          </a:prstGeom>
        </p:spPr>
        <p:txBody>
          <a:bodyPr vert="horz" wrap="square" lIns="91435" tIns="45717" rIns="91435" bIns="45717" numCol="1" anchor="b" anchorCtr="0" compatLnSpc="1">
            <a:prstTxWarp prst="textNoShape">
              <a:avLst/>
            </a:prstTxWarp>
          </a:bodyPr>
          <a:lstStyle>
            <a:lvl1pPr algn="r">
              <a:defRPr sz="1200">
                <a:latin typeface="Calibri" charset="0"/>
              </a:defRPr>
            </a:lvl1pPr>
          </a:lstStyle>
          <a:p>
            <a:fld id="{E7C377D2-76B4-E24D-95F4-B859BB768869}" type="slidenum">
              <a:rPr lang="nl-NL"/>
              <a:pPr/>
              <a:t>‹nr.›</a:t>
            </a:fld>
            <a:endParaRPr lang="nl-NL"/>
          </a:p>
        </p:txBody>
      </p:sp>
    </p:spTree>
    <p:extLst>
      <p:ext uri="{BB962C8B-B14F-4D97-AF65-F5344CB8AC3E}">
        <p14:creationId xmlns:p14="http://schemas.microsoft.com/office/powerpoint/2010/main" val="259073286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1</a:t>
            </a:fld>
            <a:endParaRPr lang="nl-NL"/>
          </a:p>
        </p:txBody>
      </p:sp>
    </p:spTree>
    <p:extLst>
      <p:ext uri="{BB962C8B-B14F-4D97-AF65-F5344CB8AC3E}">
        <p14:creationId xmlns:p14="http://schemas.microsoft.com/office/powerpoint/2010/main" val="919316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10</a:t>
            </a:fld>
            <a:endParaRPr lang="nl-NL"/>
          </a:p>
        </p:txBody>
      </p:sp>
    </p:spTree>
    <p:extLst>
      <p:ext uri="{BB962C8B-B14F-4D97-AF65-F5344CB8AC3E}">
        <p14:creationId xmlns:p14="http://schemas.microsoft.com/office/powerpoint/2010/main" val="345224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Hoe gaat het nou echt? Boeggolf en planningsoptimisme versus cijfers</a:t>
            </a:r>
          </a:p>
        </p:txBody>
      </p:sp>
      <p:sp>
        <p:nvSpPr>
          <p:cNvPr id="4" name="Tijdelijke aanduiding voor dianummer 3"/>
          <p:cNvSpPr>
            <a:spLocks noGrp="1"/>
          </p:cNvSpPr>
          <p:nvPr>
            <p:ph type="sldNum" sz="quarter" idx="5"/>
          </p:nvPr>
        </p:nvSpPr>
        <p:spPr/>
        <p:txBody>
          <a:bodyPr/>
          <a:lstStyle/>
          <a:p>
            <a:fld id="{92E7B6BA-EDB2-4CB8-B5D6-03BF5AE93CF7}" type="slidenum">
              <a:rPr lang="nl-NL" smtClean="0"/>
              <a:t>11</a:t>
            </a:fld>
            <a:endParaRPr lang="nl-NL"/>
          </a:p>
        </p:txBody>
      </p:sp>
    </p:spTree>
    <p:extLst>
      <p:ext uri="{BB962C8B-B14F-4D97-AF65-F5344CB8AC3E}">
        <p14:creationId xmlns:p14="http://schemas.microsoft.com/office/powerpoint/2010/main" val="1227928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12</a:t>
            </a:fld>
            <a:endParaRPr lang="nl-NL"/>
          </a:p>
        </p:txBody>
      </p:sp>
    </p:spTree>
    <p:extLst>
      <p:ext uri="{BB962C8B-B14F-4D97-AF65-F5344CB8AC3E}">
        <p14:creationId xmlns:p14="http://schemas.microsoft.com/office/powerpoint/2010/main" val="3485870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sneller wil moet je eerste weten hoe snel ‘normaal’ is.  En dan maximale compressie opzoeken in RO – proces, omgevingsvergunning kritische fase maar succesfactoren liggen daarvoor in contractuele fase</a:t>
            </a:r>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13</a:t>
            </a:fld>
            <a:endParaRPr lang="nl-NL"/>
          </a:p>
        </p:txBody>
      </p:sp>
    </p:spTree>
    <p:extLst>
      <p:ext uri="{BB962C8B-B14F-4D97-AF65-F5344CB8AC3E}">
        <p14:creationId xmlns:p14="http://schemas.microsoft.com/office/powerpoint/2010/main" val="3691460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14</a:t>
            </a:fld>
            <a:endParaRPr lang="nl-NL"/>
          </a:p>
        </p:txBody>
      </p:sp>
    </p:spTree>
    <p:extLst>
      <p:ext uri="{BB962C8B-B14F-4D97-AF65-F5344CB8AC3E}">
        <p14:creationId xmlns:p14="http://schemas.microsoft.com/office/powerpoint/2010/main" val="1181637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15</a:t>
            </a:fld>
            <a:endParaRPr lang="nl-NL"/>
          </a:p>
        </p:txBody>
      </p:sp>
    </p:spTree>
    <p:extLst>
      <p:ext uri="{BB962C8B-B14F-4D97-AF65-F5344CB8AC3E}">
        <p14:creationId xmlns:p14="http://schemas.microsoft.com/office/powerpoint/2010/main" val="3395964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16</a:t>
            </a:fld>
            <a:endParaRPr lang="nl-NL"/>
          </a:p>
        </p:txBody>
      </p:sp>
    </p:spTree>
    <p:extLst>
      <p:ext uri="{BB962C8B-B14F-4D97-AF65-F5344CB8AC3E}">
        <p14:creationId xmlns:p14="http://schemas.microsoft.com/office/powerpoint/2010/main" val="4185920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7C377D2-76B4-E24D-95F4-B859BB768869}" type="slidenum">
              <a:rPr kumimoji="0" lang="nl-NL" sz="1200" b="0" i="0" u="none" strike="noStrike" kern="1200" cap="none" spc="0" normalizeH="0" baseline="0" noProof="0" smtClean="0">
                <a:ln>
                  <a:noFill/>
                </a:ln>
                <a:solidFill>
                  <a:prstClr val="black"/>
                </a:solidFill>
                <a:effectLst/>
                <a:uLnTx/>
                <a:uFillTx/>
                <a:latin typeface="Calibri"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charset="0"/>
              <a:ea typeface="ＭＳ Ｐゴシック" charset="-128"/>
            </a:endParaRPr>
          </a:p>
        </p:txBody>
      </p:sp>
    </p:spTree>
    <p:extLst>
      <p:ext uri="{BB962C8B-B14F-4D97-AF65-F5344CB8AC3E}">
        <p14:creationId xmlns:p14="http://schemas.microsoft.com/office/powerpoint/2010/main" val="4128892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Eindprint en ervaringen uit het verleden geven hoop</a:t>
            </a:r>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18</a:t>
            </a:fld>
            <a:endParaRPr lang="nl-NL"/>
          </a:p>
        </p:txBody>
      </p:sp>
    </p:spTree>
    <p:extLst>
      <p:ext uri="{BB962C8B-B14F-4D97-AF65-F5344CB8AC3E}">
        <p14:creationId xmlns:p14="http://schemas.microsoft.com/office/powerpoint/2010/main" val="3738947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19</a:t>
            </a:fld>
            <a:endParaRPr lang="nl-NL"/>
          </a:p>
        </p:txBody>
      </p:sp>
    </p:spTree>
    <p:extLst>
      <p:ext uri="{BB962C8B-B14F-4D97-AF65-F5344CB8AC3E}">
        <p14:creationId xmlns:p14="http://schemas.microsoft.com/office/powerpoint/2010/main" val="345123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mj-lt"/>
              <a:buAutoNum type="arabicPeriod"/>
            </a:pPr>
            <a:r>
              <a:rPr lang="nl-NL" b="0" i="0" dirty="0">
                <a:solidFill>
                  <a:srgbClr val="333333"/>
                </a:solidFill>
                <a:effectLst/>
                <a:latin typeface="Prokyon"/>
              </a:rPr>
              <a:t>Van 11:15 tot 12:30</a:t>
            </a:r>
          </a:p>
          <a:p>
            <a:pPr algn="l">
              <a:buFont typeface="+mj-lt"/>
              <a:buAutoNum type="arabicPeriod"/>
            </a:pPr>
            <a:r>
              <a:rPr lang="nl-NL" b="1" i="0" dirty="0">
                <a:solidFill>
                  <a:srgbClr val="00427C"/>
                </a:solidFill>
                <a:effectLst/>
                <a:latin typeface="Prokyon"/>
              </a:rPr>
              <a:t>3. Waar een wil is, is een weg: Taskforce Nieuwbouw</a:t>
            </a:r>
          </a:p>
          <a:p>
            <a:pPr algn="l">
              <a:buFont typeface="+mj-lt"/>
              <a:buAutoNum type="arabicPeriod"/>
            </a:pPr>
            <a:r>
              <a:rPr lang="nl-NL" b="0" i="0" dirty="0">
                <a:solidFill>
                  <a:srgbClr val="333333"/>
                </a:solidFill>
                <a:effectLst/>
                <a:latin typeface="Prokyon"/>
              </a:rPr>
              <a:t>Woningcorporaties moeten en willen de bouw van betaalbare nieuwbouwwoningen versnellen. Maar de praktijk blijkt weerbarstig. Om nieuwbouw te monitoren en aan te jagen hebben Aedes, VNG en het ministerie van BZK anderhalf jaar geleden de Taskforce Nieuwbouw Woningcorporaties opgericht.</a:t>
            </a:r>
          </a:p>
          <a:p>
            <a:pPr algn="l">
              <a:buFont typeface="+mj-lt"/>
              <a:buAutoNum type="arabicPeriod"/>
            </a:pPr>
            <a:r>
              <a:rPr lang="nl-NL" b="0" i="0" dirty="0">
                <a:solidFill>
                  <a:srgbClr val="333333"/>
                </a:solidFill>
                <a:effectLst/>
                <a:latin typeface="Prokyon"/>
              </a:rPr>
              <a:t>‘De woningnood is een veelkoppig monster’, ziet voorzitter Staf Depla. ‘Maar ik heb er vertrouwen in dat we de achterstand kunnen inlopen als we nog meer samenwerken.’ De Taskforce onderzocht verschillende praktijkcasussen en deed in juni aanbevelingen aan woningcorporaties, gemeenten, provincies en het Rijk om de nieuwbouw uit het slop te trekken.</a:t>
            </a:r>
          </a:p>
          <a:p>
            <a:pPr algn="l">
              <a:buFont typeface="+mj-lt"/>
              <a:buAutoNum type="arabicPeriod"/>
            </a:pPr>
            <a:r>
              <a:rPr lang="nl-NL" b="0" i="0" dirty="0">
                <a:solidFill>
                  <a:srgbClr val="333333"/>
                </a:solidFill>
                <a:effectLst/>
                <a:latin typeface="Prokyon"/>
              </a:rPr>
              <a:t>Doe je voordeel met deze </a:t>
            </a:r>
            <a:r>
              <a:rPr lang="nl-NL" b="0" i="1" dirty="0" err="1">
                <a:solidFill>
                  <a:srgbClr val="333333"/>
                </a:solidFill>
                <a:effectLst/>
                <a:latin typeface="Prokyon"/>
              </a:rPr>
              <a:t>lessons</a:t>
            </a:r>
            <a:r>
              <a:rPr lang="nl-NL" b="0" i="1" dirty="0">
                <a:solidFill>
                  <a:srgbClr val="333333"/>
                </a:solidFill>
                <a:effectLst/>
                <a:latin typeface="Prokyon"/>
              </a:rPr>
              <a:t> </a:t>
            </a:r>
            <a:r>
              <a:rPr lang="nl-NL" b="0" i="1" dirty="0" err="1">
                <a:solidFill>
                  <a:srgbClr val="333333"/>
                </a:solidFill>
                <a:effectLst/>
                <a:latin typeface="Prokyon"/>
              </a:rPr>
              <a:t>learned</a:t>
            </a:r>
            <a:r>
              <a:rPr lang="nl-NL" b="0" i="0" dirty="0">
                <a:solidFill>
                  <a:srgbClr val="333333"/>
                </a:solidFill>
                <a:effectLst/>
                <a:latin typeface="Prokyon"/>
              </a:rPr>
              <a:t> en aanbevelingen en ga met ons in gesprek over de obstakels én de oplossingen. </a:t>
            </a:r>
          </a:p>
          <a:p>
            <a:pPr algn="l">
              <a:buFont typeface="+mj-lt"/>
              <a:buAutoNum type="arabicPeriod"/>
            </a:pPr>
            <a:r>
              <a:rPr lang="nl-NL" b="1" i="0" dirty="0">
                <a:solidFill>
                  <a:srgbClr val="00A7E5"/>
                </a:solidFill>
                <a:effectLst/>
                <a:latin typeface="Prokyon"/>
              </a:rPr>
              <a:t>Spreker: Staf Depla, voorzitter Taskforce Nieuwbouw en Lara Brand van RVO, programmasecretaris Taskforce Nieuwbouw; moderator/gespreksleider: Maarten Georgius, Aedes</a:t>
            </a:r>
            <a:endParaRPr lang="nl-NL" b="0" i="0" dirty="0">
              <a:solidFill>
                <a:srgbClr val="333333"/>
              </a:solidFill>
              <a:effectLst/>
              <a:latin typeface="Prokyon"/>
            </a:endParaRPr>
          </a:p>
          <a:p>
            <a:pPr algn="l">
              <a:buFont typeface="+mj-lt"/>
              <a:buAutoNum type="arabicPeriod"/>
            </a:pPr>
            <a:r>
              <a:rPr lang="nl-NL" b="1" i="0" dirty="0">
                <a:solidFill>
                  <a:srgbClr val="F58220"/>
                </a:solidFill>
                <a:effectLst/>
                <a:latin typeface="Prokyon"/>
              </a:rPr>
              <a:t>Woningvoorraad, Nieuwbouw, Samenwerking</a:t>
            </a:r>
            <a:endParaRPr lang="nl-NL" b="0" i="0" dirty="0">
              <a:solidFill>
                <a:srgbClr val="333333"/>
              </a:solidFill>
              <a:effectLst/>
              <a:latin typeface="Prokyon"/>
            </a:endParaRPr>
          </a:p>
          <a:p>
            <a:endParaRPr lang="nl-NL" dirty="0"/>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2</a:t>
            </a:fld>
            <a:endParaRPr lang="nl-NL"/>
          </a:p>
        </p:txBody>
      </p:sp>
    </p:spTree>
    <p:extLst>
      <p:ext uri="{BB962C8B-B14F-4D97-AF65-F5344CB8AC3E}">
        <p14:creationId xmlns:p14="http://schemas.microsoft.com/office/powerpoint/2010/main" val="969778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0000"/>
              </a:lnSpc>
            </a:pPr>
            <a:r>
              <a:rPr lang="nl-NL" sz="1200" dirty="0">
                <a:effectLst/>
                <a:latin typeface="Calibri" panose="020F0502020204030204" pitchFamily="34" charset="0"/>
                <a:ea typeface="Times New Roman" panose="02020603050405020304" pitchFamily="18" charset="0"/>
                <a:cs typeface="Calibri" panose="020F0502020204030204" pitchFamily="34" charset="0"/>
              </a:rPr>
              <a:t>Algemene verdiepingsthema’s: Afdwingbare en wederkerige prestatieafspraken in de praktijk (mogelijkheden en uitdagingen van regie op regionaal niveau inclusief monitoring</a:t>
            </a:r>
          </a:p>
          <a:p>
            <a:pPr>
              <a:lnSpc>
                <a:spcPct val="100000"/>
              </a:lnSpc>
            </a:pPr>
            <a:r>
              <a:rPr lang="nl-NL" sz="1200" dirty="0">
                <a:latin typeface="Calibri" panose="020F0502020204030204" pitchFamily="34" charset="0"/>
                <a:ea typeface="Times New Roman" panose="02020603050405020304" pitchFamily="18" charset="0"/>
                <a:cs typeface="Calibri" panose="020F0502020204030204" pitchFamily="34" charset="0"/>
              </a:rPr>
              <a:t>Verdeling en beschikbaarheid locaties</a:t>
            </a:r>
          </a:p>
          <a:p>
            <a:pPr>
              <a:lnSpc>
                <a:spcPct val="100000"/>
              </a:lnSpc>
            </a:pPr>
            <a:r>
              <a:rPr lang="nl-NL" sz="1200" dirty="0">
                <a:latin typeface="Calibri" panose="020F0502020204030204" pitchFamily="34" charset="0"/>
                <a:ea typeface="Times New Roman" panose="02020603050405020304" pitchFamily="18" charset="0"/>
                <a:cs typeface="Calibri" panose="020F0502020204030204" pitchFamily="34" charset="0"/>
              </a:rPr>
              <a:t>Praktijk en meerwaarde </a:t>
            </a:r>
            <a:r>
              <a:rPr lang="nl-NL" sz="1200" dirty="0" err="1">
                <a:latin typeface="Calibri" panose="020F0502020204030204" pitchFamily="34" charset="0"/>
                <a:ea typeface="Times New Roman" panose="02020603050405020304" pitchFamily="18" charset="0"/>
                <a:cs typeface="Calibri" panose="020F0502020204030204" pitchFamily="34" charset="0"/>
              </a:rPr>
              <a:t>flexwoningen</a:t>
            </a:r>
            <a:endParaRPr lang="nl-NL" sz="1200" dirty="0">
              <a:latin typeface="Calibri" panose="020F0502020204030204" pitchFamily="34" charset="0"/>
              <a:ea typeface="Times New Roman" panose="02020603050405020304" pitchFamily="18" charset="0"/>
              <a:cs typeface="Calibri" panose="020F0502020204030204" pitchFamily="34" charset="0"/>
            </a:endParaRPr>
          </a:p>
          <a:p>
            <a:pPr>
              <a:lnSpc>
                <a:spcPct val="100000"/>
              </a:lnSpc>
            </a:pPr>
            <a:r>
              <a:rPr lang="nl-NL" sz="1200" b="1" dirty="0">
                <a:effectLst/>
                <a:latin typeface="Calibri" panose="020F0502020204030204" pitchFamily="34" charset="0"/>
                <a:ea typeface="Times New Roman" panose="02020603050405020304" pitchFamily="18" charset="0"/>
                <a:cs typeface="Calibri" panose="020F0502020204030204" pitchFamily="34" charset="0"/>
              </a:rPr>
              <a:t>Hoe kan het sneller? </a:t>
            </a:r>
          </a:p>
          <a:p>
            <a:pPr>
              <a:lnSpc>
                <a:spcPct val="100000"/>
              </a:lnSpc>
            </a:pPr>
            <a:endParaRPr lang="nl-NL" sz="1200" b="1"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0000"/>
              </a:lnSpc>
            </a:pPr>
            <a:r>
              <a:rPr lang="nl-NL" sz="1200" b="1" dirty="0">
                <a:effectLst/>
                <a:latin typeface="Calibri" panose="020F0502020204030204" pitchFamily="34" charset="0"/>
                <a:ea typeface="Times New Roman" panose="02020603050405020304" pitchFamily="18" charset="0"/>
                <a:cs typeface="Calibri" panose="020F0502020204030204" pitchFamily="34" charset="0"/>
              </a:rPr>
              <a:t>Verdiepingscasussen</a:t>
            </a:r>
          </a:p>
          <a:p>
            <a:r>
              <a:rPr lang="nl-NL" sz="1200" dirty="0">
                <a:effectLst/>
                <a:latin typeface="Calibri" panose="020F0502020204030204" pitchFamily="34" charset="0"/>
                <a:ea typeface="Times New Roman" panose="02020603050405020304" pitchFamily="18" charset="0"/>
                <a:cs typeface="Calibri" panose="020F0502020204030204" pitchFamily="34" charset="0"/>
              </a:rPr>
              <a:t>huishoudboekje woningcorporaties versus uitponden</a:t>
            </a:r>
          </a:p>
          <a:p>
            <a:r>
              <a:rPr lang="nl-NL" sz="1200" dirty="0">
                <a:effectLst/>
                <a:latin typeface="Calibri" panose="020F0502020204030204" pitchFamily="34" charset="0"/>
                <a:ea typeface="Times New Roman" panose="02020603050405020304" pitchFamily="18" charset="0"/>
                <a:cs typeface="Calibri" panose="020F0502020204030204" pitchFamily="34" charset="0"/>
              </a:rPr>
              <a:t>2 x zo snel bouwen </a:t>
            </a:r>
          </a:p>
          <a:p>
            <a:r>
              <a:rPr lang="nl-NL" sz="1200" dirty="0">
                <a:effectLst/>
                <a:latin typeface="Calibri" panose="020F0502020204030204" pitchFamily="34" charset="0"/>
                <a:ea typeface="Times New Roman" panose="02020603050405020304" pitchFamily="18" charset="0"/>
                <a:cs typeface="Calibri" panose="020F0502020204030204" pitchFamily="34" charset="0"/>
              </a:rPr>
              <a:t>van 7.000 naar 17.000 (of zelfs 21.000) nieuwe woningen -&gt; van afspraak naar voet aan de grond!</a:t>
            </a:r>
          </a:p>
          <a:p>
            <a:r>
              <a:rPr lang="nl-NL" sz="1200" dirty="0">
                <a:effectLst/>
                <a:latin typeface="Calibri" panose="020F0502020204030204" pitchFamily="34" charset="0"/>
                <a:ea typeface="Times New Roman" panose="02020603050405020304" pitchFamily="18" charset="0"/>
                <a:cs typeface="Calibri" panose="020F0502020204030204" pitchFamily="34" charset="0"/>
              </a:rPr>
              <a:t>behoud voorraad, rolverdeling en instrumentarium</a:t>
            </a:r>
          </a:p>
          <a:p>
            <a:r>
              <a:rPr lang="nl-NL" sz="1200" dirty="0">
                <a:effectLst/>
                <a:latin typeface="Calibri" panose="020F0502020204030204" pitchFamily="34" charset="0"/>
                <a:ea typeface="Times New Roman" panose="02020603050405020304" pitchFamily="18" charset="0"/>
                <a:cs typeface="Calibri" panose="020F0502020204030204" pitchFamily="34" charset="0"/>
              </a:rPr>
              <a:t>bouwen op privaat eigendom </a:t>
            </a:r>
          </a:p>
          <a:p>
            <a:r>
              <a:rPr lang="nl-NL" sz="1200" dirty="0">
                <a:effectLst/>
                <a:latin typeface="Calibri" panose="020F0502020204030204" pitchFamily="34" charset="0"/>
                <a:ea typeface="Times New Roman" panose="02020603050405020304" pitchFamily="18" charset="0"/>
                <a:cs typeface="Calibri" panose="020F0502020204030204" pitchFamily="34" charset="0"/>
              </a:rPr>
              <a:t>Feiten, fabels, geitenpaadjes en potentiële stimulansen </a:t>
            </a:r>
            <a:r>
              <a:rPr lang="nl-NL" sz="1200" dirty="0" err="1">
                <a:effectLst/>
                <a:latin typeface="Calibri" panose="020F0502020204030204" pitchFamily="34" charset="0"/>
                <a:ea typeface="Times New Roman" panose="02020603050405020304" pitchFamily="18" charset="0"/>
                <a:cs typeface="Calibri" panose="020F0502020204030204" pitchFamily="34" charset="0"/>
              </a:rPr>
              <a:t>Flexwonen</a:t>
            </a:r>
            <a:r>
              <a:rPr lang="nl-NL" sz="1200" dirty="0">
                <a:effectLst/>
                <a:latin typeface="Calibri" panose="020F0502020204030204" pitchFamily="34" charset="0"/>
                <a:ea typeface="Times New Roman" panose="02020603050405020304" pitchFamily="18" charset="0"/>
                <a:cs typeface="Calibri" panose="020F0502020204030204" pitchFamily="34" charset="0"/>
              </a:rPr>
              <a:t> i.s.m. Taskforce Versnelling Tijdelijke Huisvesting</a:t>
            </a:r>
            <a:endParaRPr lang="nl-NL" dirty="0"/>
          </a:p>
          <a:p>
            <a:pPr>
              <a:lnSpc>
                <a:spcPct val="100000"/>
              </a:lnSpc>
            </a:pPr>
            <a:endParaRPr lang="nl-NL" sz="1200" b="1" dirty="0">
              <a:effectLst/>
              <a:latin typeface="Calibri" panose="020F0502020204030204" pitchFamily="34" charset="0"/>
              <a:ea typeface="Times New Roman" panose="02020603050405020304" pitchFamily="18" charset="0"/>
              <a:cs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20</a:t>
            </a:fld>
            <a:endParaRPr lang="nl-NL"/>
          </a:p>
        </p:txBody>
      </p:sp>
    </p:spTree>
    <p:extLst>
      <p:ext uri="{BB962C8B-B14F-4D97-AF65-F5344CB8AC3E}">
        <p14:creationId xmlns:p14="http://schemas.microsoft.com/office/powerpoint/2010/main" val="376566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E7B6BA-EDB2-4CB8-B5D6-03BF5AE93CF7}" type="slidenum">
              <a:rPr kumimoji="0" lang="nl-NL"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nl-NL"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421527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22</a:t>
            </a:fld>
            <a:endParaRPr lang="nl-NL"/>
          </a:p>
        </p:txBody>
      </p:sp>
    </p:spTree>
    <p:extLst>
      <p:ext uri="{BB962C8B-B14F-4D97-AF65-F5344CB8AC3E}">
        <p14:creationId xmlns:p14="http://schemas.microsoft.com/office/powerpoint/2010/main" val="343199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23</a:t>
            </a:fld>
            <a:endParaRPr lang="nl-NL"/>
          </a:p>
        </p:txBody>
      </p:sp>
    </p:spTree>
    <p:extLst>
      <p:ext uri="{BB962C8B-B14F-4D97-AF65-F5344CB8AC3E}">
        <p14:creationId xmlns:p14="http://schemas.microsoft.com/office/powerpoint/2010/main" val="3783867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24</a:t>
            </a:fld>
            <a:endParaRPr lang="nl-NL"/>
          </a:p>
        </p:txBody>
      </p:sp>
    </p:spTree>
    <p:extLst>
      <p:ext uri="{BB962C8B-B14F-4D97-AF65-F5344CB8AC3E}">
        <p14:creationId xmlns:p14="http://schemas.microsoft.com/office/powerpoint/2010/main" val="2859731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7C377D2-76B4-E24D-95F4-B859BB768869}" type="slidenum">
              <a:rPr kumimoji="0" lang="nl-NL" sz="1200" b="0" i="0" u="none" strike="noStrike" kern="1200" cap="none" spc="0" normalizeH="0" baseline="0" noProof="0" smtClean="0">
                <a:ln>
                  <a:noFill/>
                </a:ln>
                <a:solidFill>
                  <a:prstClr val="black"/>
                </a:solidFill>
                <a:effectLst/>
                <a:uLnTx/>
                <a:uFillTx/>
                <a:latin typeface="Calibri" charset="0"/>
                <a:ea typeface="ＭＳ Ｐゴシック" charset="-128"/>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charset="0"/>
              <a:ea typeface="ＭＳ Ｐゴシック" charset="-128"/>
            </a:endParaRPr>
          </a:p>
        </p:txBody>
      </p:sp>
    </p:spTree>
    <p:extLst>
      <p:ext uri="{BB962C8B-B14F-4D97-AF65-F5344CB8AC3E}">
        <p14:creationId xmlns:p14="http://schemas.microsoft.com/office/powerpoint/2010/main" val="1899581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26</a:t>
            </a:fld>
            <a:endParaRPr lang="nl-NL"/>
          </a:p>
        </p:txBody>
      </p:sp>
    </p:spTree>
    <p:extLst>
      <p:ext uri="{BB962C8B-B14F-4D97-AF65-F5344CB8AC3E}">
        <p14:creationId xmlns:p14="http://schemas.microsoft.com/office/powerpoint/2010/main" val="788646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3</a:t>
            </a:fld>
            <a:endParaRPr lang="nl-NL"/>
          </a:p>
        </p:txBody>
      </p:sp>
    </p:spTree>
    <p:extLst>
      <p:ext uri="{BB962C8B-B14F-4D97-AF65-F5344CB8AC3E}">
        <p14:creationId xmlns:p14="http://schemas.microsoft.com/office/powerpoint/2010/main" val="24208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E7B6BA-EDB2-4CB8-B5D6-03BF5AE93CF7}" type="slidenum">
              <a:rPr kumimoji="0" lang="nl-NL"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828145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RVVN vervallen per 1 oktober. Per 1 juli NPA doelstellingen leidend. Specificering in bestuurlijke afspraken, woondeals en lokale prestatieafspraken. </a:t>
            </a:r>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5</a:t>
            </a:fld>
            <a:endParaRPr lang="nl-NL"/>
          </a:p>
        </p:txBody>
      </p:sp>
    </p:spTree>
    <p:extLst>
      <p:ext uri="{BB962C8B-B14F-4D97-AF65-F5344CB8AC3E}">
        <p14:creationId xmlns:p14="http://schemas.microsoft.com/office/powerpoint/2010/main" val="2952207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E7B6BA-EDB2-4CB8-B5D6-03BF5AE93CF7}" type="slidenum">
              <a:rPr lang="nl-NL" smtClean="0"/>
              <a:t>6</a:t>
            </a:fld>
            <a:endParaRPr lang="nl-NL"/>
          </a:p>
        </p:txBody>
      </p:sp>
    </p:spTree>
    <p:extLst>
      <p:ext uri="{BB962C8B-B14F-4D97-AF65-F5344CB8AC3E}">
        <p14:creationId xmlns:p14="http://schemas.microsoft.com/office/powerpoint/2010/main" val="107231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7</a:t>
            </a:fld>
            <a:endParaRPr lang="nl-NL"/>
          </a:p>
        </p:txBody>
      </p:sp>
    </p:spTree>
    <p:extLst>
      <p:ext uri="{BB962C8B-B14F-4D97-AF65-F5344CB8AC3E}">
        <p14:creationId xmlns:p14="http://schemas.microsoft.com/office/powerpoint/2010/main" val="3238468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7C377D2-76B4-E24D-95F4-B859BB768869}" type="slidenum">
              <a:rPr lang="nl-NL" smtClean="0"/>
              <a:pPr/>
              <a:t>8</a:t>
            </a:fld>
            <a:endParaRPr lang="nl-NL"/>
          </a:p>
        </p:txBody>
      </p:sp>
    </p:spTree>
    <p:extLst>
      <p:ext uri="{BB962C8B-B14F-4D97-AF65-F5344CB8AC3E}">
        <p14:creationId xmlns:p14="http://schemas.microsoft.com/office/powerpoint/2010/main" val="461573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2E7B6BA-EDB2-4CB8-B5D6-03BF5AE93CF7}" type="slidenum">
              <a:rPr lang="nl-NL" smtClean="0"/>
              <a:t>9</a:t>
            </a:fld>
            <a:endParaRPr lang="nl-NL"/>
          </a:p>
        </p:txBody>
      </p:sp>
    </p:spTree>
    <p:extLst>
      <p:ext uri="{BB962C8B-B14F-4D97-AF65-F5344CB8AC3E}">
        <p14:creationId xmlns:p14="http://schemas.microsoft.com/office/powerpoint/2010/main" val="3180854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1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15.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_NL">
    <p:spTree>
      <p:nvGrpSpPr>
        <p:cNvPr id="1" name=""/>
        <p:cNvGrpSpPr/>
        <p:nvPr/>
      </p:nvGrpSpPr>
      <p:grpSpPr>
        <a:xfrm>
          <a:off x="0" y="0"/>
          <a:ext cx="0" cy="0"/>
          <a:chOff x="0" y="0"/>
          <a:chExt cx="0" cy="0"/>
        </a:xfrm>
      </p:grpSpPr>
      <p:sp>
        <p:nvSpPr>
          <p:cNvPr id="7" name="Rechthoek 6"/>
          <p:cNvSpPr/>
          <p:nvPr/>
        </p:nvSpPr>
        <p:spPr>
          <a:xfrm>
            <a:off x="4572000" y="0"/>
            <a:ext cx="457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NL">
              <a:solidFill>
                <a:prstClr val="white"/>
              </a:solidFill>
            </a:endParaRPr>
          </a:p>
        </p:txBody>
      </p:sp>
      <p:sp>
        <p:nvSpPr>
          <p:cNvPr id="2" name="Titel 1"/>
          <p:cNvSpPr>
            <a:spLocks noGrp="1"/>
          </p:cNvSpPr>
          <p:nvPr>
            <p:ph type="ctrTitle"/>
          </p:nvPr>
        </p:nvSpPr>
        <p:spPr>
          <a:xfrm>
            <a:off x="4932040" y="1988840"/>
            <a:ext cx="3960440" cy="1739528"/>
          </a:xfrm>
          <a:prstGeom prst="rect">
            <a:avLst/>
          </a:prstGeom>
          <a:noFill/>
        </p:spPr>
        <p:txBody>
          <a:bodyPr anchor="b"/>
          <a:lstStyle>
            <a:lvl1pPr algn="l">
              <a:defRPr sz="4000">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4946064" y="3789040"/>
            <a:ext cx="3946416" cy="1655762"/>
          </a:xfrm>
          <a:prstGeom prst="rect">
            <a:avLst/>
          </a:prstGeo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1" name="Tijdelijke aanduiding voor datum 3"/>
          <p:cNvSpPr>
            <a:spLocks noGrp="1"/>
          </p:cNvSpPr>
          <p:nvPr>
            <p:ph type="dt" sz="half" idx="2"/>
          </p:nvPr>
        </p:nvSpPr>
        <p:spPr>
          <a:xfrm>
            <a:off x="4932040" y="5589240"/>
            <a:ext cx="3960440" cy="360040"/>
          </a:xfrm>
          <a:prstGeom prst="rect">
            <a:avLst/>
          </a:prstGeom>
        </p:spPr>
        <p:txBody>
          <a:bodyPr/>
          <a:lstStyle>
            <a:lvl1pPr algn="l">
              <a:defRPr sz="16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2" name="Rechthoek 11"/>
          <p:cNvSpPr/>
          <p:nvPr/>
        </p:nvSpPr>
        <p:spPr>
          <a:xfrm>
            <a:off x="-1786" y="0"/>
            <a:ext cx="457378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NL">
              <a:solidFill>
                <a:prstClr val="white"/>
              </a:solidFill>
            </a:endParaRPr>
          </a:p>
        </p:txBody>
      </p:sp>
      <p:pic>
        <p:nvPicPr>
          <p:cNvPr id="10" name="shpBeeldmerk"/>
          <p:cNvPicPr>
            <a:picLocks noChangeAspect="1"/>
          </p:cNvPicPr>
          <p:nvPr/>
        </p:nvPicPr>
        <p:blipFill rotWithShape="1">
          <a:blip r:embed="rId2">
            <a:extLst>
              <a:ext uri="{28A0092B-C50C-407E-A947-70E740481C1C}">
                <a14:useLocalDpi xmlns:a14="http://schemas.microsoft.com/office/drawing/2010/main" val="0"/>
              </a:ext>
            </a:extLst>
          </a:blip>
          <a:srcRect t="29879"/>
          <a:stretch/>
        </p:blipFill>
        <p:spPr bwMode="auto">
          <a:xfrm>
            <a:off x="-1786" y="9899"/>
            <a:ext cx="9145784" cy="1512168"/>
          </a:xfrm>
          <a:prstGeom prst="rect">
            <a:avLst/>
          </a:prstGeom>
          <a:noFill/>
          <a:ln w="9525">
            <a:noFill/>
            <a:miter lim="800000"/>
            <a:headEnd/>
            <a:tailEnd/>
          </a:ln>
        </p:spPr>
      </p:pic>
    </p:spTree>
    <p:extLst>
      <p:ext uri="{BB962C8B-B14F-4D97-AF65-F5344CB8AC3E}">
        <p14:creationId xmlns:p14="http://schemas.microsoft.com/office/powerpoint/2010/main" val="68225096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el">
    <p:spTree>
      <p:nvGrpSpPr>
        <p:cNvPr id="1" name=""/>
        <p:cNvGrpSpPr/>
        <p:nvPr/>
      </p:nvGrpSpPr>
      <p:grpSpPr>
        <a:xfrm>
          <a:off x="0" y="0"/>
          <a:ext cx="0" cy="0"/>
          <a:chOff x="0" y="0"/>
          <a:chExt cx="0" cy="0"/>
        </a:xfrm>
      </p:grpSpPr>
      <p:sp>
        <p:nvSpPr>
          <p:cNvPr id="4" name="Tijdelijke aanduiding voor tabel 3"/>
          <p:cNvSpPr>
            <a:spLocks noGrp="1"/>
          </p:cNvSpPr>
          <p:nvPr>
            <p:ph type="tbl"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tabel wilt toevoegen</a:t>
            </a:r>
          </a:p>
        </p:txBody>
      </p:sp>
    </p:spTree>
    <p:extLst>
      <p:ext uri="{BB962C8B-B14F-4D97-AF65-F5344CB8AC3E}">
        <p14:creationId xmlns:p14="http://schemas.microsoft.com/office/powerpoint/2010/main" val="189660167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afbeelding wilt toevoegen</a:t>
            </a:r>
          </a:p>
        </p:txBody>
      </p:sp>
    </p:spTree>
    <p:extLst>
      <p:ext uri="{BB962C8B-B14F-4D97-AF65-F5344CB8AC3E}">
        <p14:creationId xmlns:p14="http://schemas.microsoft.com/office/powerpoint/2010/main" val="60526449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Grafiek">
    <p:spTree>
      <p:nvGrpSpPr>
        <p:cNvPr id="1" name=""/>
        <p:cNvGrpSpPr/>
        <p:nvPr/>
      </p:nvGrpSpPr>
      <p:grpSpPr>
        <a:xfrm>
          <a:off x="0" y="0"/>
          <a:ext cx="0" cy="0"/>
          <a:chOff x="0" y="0"/>
          <a:chExt cx="0" cy="0"/>
        </a:xfrm>
      </p:grpSpPr>
      <p:sp>
        <p:nvSpPr>
          <p:cNvPr id="3" name="Tijdelijke aanduiding voor grafiek 2"/>
          <p:cNvSpPr>
            <a:spLocks noGrp="1"/>
          </p:cNvSpPr>
          <p:nvPr>
            <p:ph type="chart"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grafiek wilt toevoegen</a:t>
            </a:r>
          </a:p>
        </p:txBody>
      </p:sp>
    </p:spTree>
    <p:extLst>
      <p:ext uri="{BB962C8B-B14F-4D97-AF65-F5344CB8AC3E}">
        <p14:creationId xmlns:p14="http://schemas.microsoft.com/office/powerpoint/2010/main" val="6195962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abel">
    <p:spTree>
      <p:nvGrpSpPr>
        <p:cNvPr id="1" name=""/>
        <p:cNvGrpSpPr/>
        <p:nvPr/>
      </p:nvGrpSpPr>
      <p:grpSpPr>
        <a:xfrm>
          <a:off x="0" y="0"/>
          <a:ext cx="0" cy="0"/>
          <a:chOff x="0" y="0"/>
          <a:chExt cx="0" cy="0"/>
        </a:xfrm>
      </p:grpSpPr>
      <p:sp>
        <p:nvSpPr>
          <p:cNvPr id="4" name="Tijdelijke aanduiding voor tabel 3"/>
          <p:cNvSpPr>
            <a:spLocks noGrp="1"/>
          </p:cNvSpPr>
          <p:nvPr>
            <p:ph type="tbl"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tabel wilt toevoegen</a:t>
            </a:r>
          </a:p>
        </p:txBody>
      </p:sp>
    </p:spTree>
    <p:extLst>
      <p:ext uri="{BB962C8B-B14F-4D97-AF65-F5344CB8AC3E}">
        <p14:creationId xmlns:p14="http://schemas.microsoft.com/office/powerpoint/2010/main" val="41084772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8" name="shpTekst"/>
          <p:cNvSpPr>
            <a:spLocks noGrp="1" noChangeArrowheads="1"/>
          </p:cNvSpPr>
          <p:nvPr>
            <p:ph idx="1"/>
          </p:nvPr>
        </p:nvSpPr>
        <p:spPr bwMode="auto">
          <a:xfrm>
            <a:off x="251520" y="2156859"/>
            <a:ext cx="4230000" cy="405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nl-NL" sz="2400" dirty="0" smtClean="0"/>
            </a:lvl1pPr>
            <a:lvl2pPr>
              <a:defRPr lang="nl-NL" sz="2000" dirty="0" smtClean="0"/>
            </a:lvl2pPr>
            <a:lvl3pPr>
              <a:defRPr lang="nl-NL" sz="1800" dirty="0" smtClean="0"/>
            </a:lvl3pPr>
          </a:lstStyle>
          <a:p>
            <a:pPr marL="360000" lvl="0" indent="-360000">
              <a:lnSpc>
                <a:spcPct val="90000"/>
              </a:lnSpc>
              <a:spcBef>
                <a:spcPts val="1000"/>
              </a:spcBef>
              <a:buFont typeface="Arial" panose="020B0604020202020204" pitchFamily="34" charset="0"/>
              <a:buChar char="•"/>
            </a:pPr>
            <a:r>
              <a:rPr lang="nl-NL"/>
              <a:t>Klikken om de tekststijl van het model te bewerken</a:t>
            </a:r>
          </a:p>
          <a:p>
            <a:pPr marL="360000" lvl="1" indent="-360000">
              <a:lnSpc>
                <a:spcPct val="90000"/>
              </a:lnSpc>
              <a:spcBef>
                <a:spcPts val="1000"/>
              </a:spcBef>
              <a:buFont typeface="Arial" panose="020B0604020202020204" pitchFamily="34" charset="0"/>
              <a:buChar char="•"/>
            </a:pPr>
            <a:r>
              <a:rPr lang="nl-NL"/>
              <a:t>Tweede niveau</a:t>
            </a:r>
          </a:p>
          <a:p>
            <a:pPr marL="360000" lvl="2" indent="-360000">
              <a:lnSpc>
                <a:spcPct val="90000"/>
              </a:lnSpc>
              <a:spcBef>
                <a:spcPts val="1000"/>
              </a:spcBef>
              <a:buFont typeface="Arial" panose="020B0604020202020204" pitchFamily="34" charset="0"/>
              <a:buChar char="•"/>
            </a:pPr>
            <a:r>
              <a:rPr lang="nl-NL"/>
              <a:t>Derde niveau</a:t>
            </a:r>
          </a:p>
        </p:txBody>
      </p:sp>
      <p:sp>
        <p:nvSpPr>
          <p:cNvPr id="9" name="shpTitel"/>
          <p:cNvSpPr>
            <a:spLocks noGrp="1" noChangeArrowheads="1"/>
          </p:cNvSpPr>
          <p:nvPr>
            <p:ph type="title"/>
          </p:nvPr>
        </p:nvSpPr>
        <p:spPr bwMode="auto">
          <a:xfrm>
            <a:off x="251520" y="1268760"/>
            <a:ext cx="423000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tx1"/>
                </a:solidFill>
                <a:latin typeface="+mn-lt"/>
              </a:defRPr>
            </a:lvl1pPr>
          </a:lstStyle>
          <a:p>
            <a:fld id="{330FFF43-A68E-4441-863F-1E5FDC9C9E7E}" type="datetimeFigureOut">
              <a:rPr lang="nl-NL" smtClean="0"/>
              <a:pPr/>
              <a:t>6-10-2022</a:t>
            </a:fld>
            <a:endParaRPr lang="nl-NL" dirty="0"/>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tx1"/>
                </a:solidFill>
                <a:latin typeface="+mn-lt"/>
              </a:defRPr>
            </a:lvl1pPr>
          </a:lstStyle>
          <a:p>
            <a:endParaRPr lang="nl-NL" dirty="0"/>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tx1"/>
                </a:solidFill>
                <a:latin typeface="+mn-lt"/>
              </a:defRPr>
            </a:lvl1pPr>
          </a:lstStyle>
          <a:p>
            <a:fld id="{D484D21D-6F67-453B-9876-1E1B2169E10B}" type="slidenum">
              <a:rPr lang="nl-NL" smtClean="0"/>
              <a:pPr/>
              <a:t>‹nr.›</a:t>
            </a:fld>
            <a:endParaRPr lang="nl-NL" dirty="0"/>
          </a:p>
        </p:txBody>
      </p:sp>
      <p:sp>
        <p:nvSpPr>
          <p:cNvPr id="15" name="Tijdelijke aanduiding voor inhoud 14"/>
          <p:cNvSpPr>
            <a:spLocks noGrp="1"/>
          </p:cNvSpPr>
          <p:nvPr>
            <p:ph sz="quarter" idx="10"/>
          </p:nvPr>
        </p:nvSpPr>
        <p:spPr>
          <a:xfrm>
            <a:off x="4572000" y="1052736"/>
            <a:ext cx="4572000" cy="5289525"/>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0747339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shpTekst"/>
          <p:cNvSpPr>
            <a:spLocks noGrp="1" noChangeArrowheads="1"/>
          </p:cNvSpPr>
          <p:nvPr>
            <p:ph idx="1" hasCustomPrompt="1"/>
          </p:nvPr>
        </p:nvSpPr>
        <p:spPr bwMode="auto">
          <a:xfrm>
            <a:off x="251520" y="2156859"/>
            <a:ext cx="4230000" cy="405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400"/>
            </a:lvl1pPr>
            <a:lvl2pPr>
              <a:defRPr sz="2000"/>
            </a:lvl2pPr>
            <a:lvl3pPr>
              <a:defRPr sz="1800"/>
            </a:lvl3pPr>
          </a:lstStyle>
          <a:p>
            <a:pPr lvl="0"/>
            <a:r>
              <a:rPr lang="nl-NL" dirty="0"/>
              <a:t>Klik om de opmaakprofielen van de </a:t>
            </a:r>
            <a:r>
              <a:rPr lang="nl-NL" dirty="0" err="1"/>
              <a:t>modeltekst</a:t>
            </a:r>
            <a:r>
              <a:rPr lang="nl-NL" dirty="0"/>
              <a:t> te bewerken</a:t>
            </a:r>
          </a:p>
        </p:txBody>
      </p:sp>
      <p:sp>
        <p:nvSpPr>
          <p:cNvPr id="9" name="shpTitel"/>
          <p:cNvSpPr>
            <a:spLocks noGrp="1" noChangeArrowheads="1"/>
          </p:cNvSpPr>
          <p:nvPr>
            <p:ph type="title"/>
          </p:nvPr>
        </p:nvSpPr>
        <p:spPr bwMode="auto">
          <a:xfrm>
            <a:off x="251520" y="1268760"/>
            <a:ext cx="423000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tx1"/>
                </a:solidFill>
                <a:latin typeface="+mn-lt"/>
              </a:defRPr>
            </a:lvl1pPr>
          </a:lstStyle>
          <a:p>
            <a:fld id="{330FFF43-A68E-4441-863F-1E5FDC9C9E7E}" type="datetimeFigureOut">
              <a:rPr lang="nl-NL" smtClean="0"/>
              <a:pPr/>
              <a:t>6-10-2022</a:t>
            </a:fld>
            <a:endParaRPr lang="nl-NL" dirty="0"/>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tx1"/>
                </a:solidFill>
                <a:latin typeface="+mn-lt"/>
              </a:defRPr>
            </a:lvl1pPr>
          </a:lstStyle>
          <a:p>
            <a:endParaRPr lang="nl-NL" dirty="0"/>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tx1"/>
                </a:solidFill>
                <a:latin typeface="+mn-lt"/>
              </a:defRPr>
            </a:lvl1pPr>
          </a:lstStyle>
          <a:p>
            <a:fld id="{D484D21D-6F67-453B-9876-1E1B2169E10B}" type="slidenum">
              <a:rPr lang="nl-NL" smtClean="0"/>
              <a:pPr/>
              <a:t>‹nr.›</a:t>
            </a:fld>
            <a:endParaRPr lang="nl-NL" dirty="0"/>
          </a:p>
        </p:txBody>
      </p:sp>
      <p:sp>
        <p:nvSpPr>
          <p:cNvPr id="15" name="Tijdelijke aanduiding voor afbeelding 14"/>
          <p:cNvSpPr>
            <a:spLocks noGrp="1"/>
          </p:cNvSpPr>
          <p:nvPr>
            <p:ph type="pic" sz="quarter" idx="10"/>
          </p:nvPr>
        </p:nvSpPr>
        <p:spPr>
          <a:xfrm>
            <a:off x="4572000" y="1052736"/>
            <a:ext cx="4571999" cy="5289525"/>
          </a:xfrm>
          <a:prstGeom prst="rect">
            <a:avLst/>
          </a:prstGeom>
        </p:spPr>
        <p:txBody>
          <a:bodyPr/>
          <a:lstStyle>
            <a:lvl1pPr marL="0" indent="0">
              <a:buFontTx/>
              <a:buNone/>
              <a:defRPr/>
            </a:lvl1pPr>
          </a:lstStyle>
          <a:p>
            <a:r>
              <a:rPr lang="nl-NL"/>
              <a:t>Klik op het pictogram als u een afbeelding wilt toevoegen</a:t>
            </a:r>
          </a:p>
        </p:txBody>
      </p:sp>
    </p:spTree>
    <p:extLst>
      <p:ext uri="{BB962C8B-B14F-4D97-AF65-F5344CB8AC3E}">
        <p14:creationId xmlns:p14="http://schemas.microsoft.com/office/powerpoint/2010/main" val="23368054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682418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4510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8" name="shpTekst"/>
          <p:cNvSpPr>
            <a:spLocks noGrp="1" noChangeArrowheads="1"/>
          </p:cNvSpPr>
          <p:nvPr>
            <p:ph idx="1"/>
          </p:nvPr>
        </p:nvSpPr>
        <p:spPr bwMode="auto">
          <a:xfrm>
            <a:off x="251520" y="2156859"/>
            <a:ext cx="4230000" cy="405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nl-NL" sz="2400" dirty="0" smtClean="0"/>
            </a:lvl1pPr>
            <a:lvl2pPr>
              <a:defRPr lang="nl-NL" sz="2000" dirty="0" smtClean="0"/>
            </a:lvl2pPr>
            <a:lvl3pPr>
              <a:defRPr lang="nl-NL" sz="1800" dirty="0" smtClean="0"/>
            </a:lvl3pPr>
          </a:lstStyle>
          <a:p>
            <a:pPr marL="360000" lvl="0" indent="-360000">
              <a:lnSpc>
                <a:spcPct val="90000"/>
              </a:lnSpc>
              <a:spcBef>
                <a:spcPts val="1000"/>
              </a:spcBef>
              <a:buFont typeface="Arial" panose="020B0604020202020204" pitchFamily="34" charset="0"/>
              <a:buChar char="•"/>
            </a:pPr>
            <a:r>
              <a:rPr lang="nl-NL"/>
              <a:t>Klik om de modelstijlen te bewerken</a:t>
            </a:r>
          </a:p>
          <a:p>
            <a:pPr marL="360000" lvl="1" indent="-360000">
              <a:lnSpc>
                <a:spcPct val="90000"/>
              </a:lnSpc>
              <a:spcBef>
                <a:spcPts val="1000"/>
              </a:spcBef>
              <a:buFont typeface="Arial" panose="020B0604020202020204" pitchFamily="34" charset="0"/>
              <a:buChar char="•"/>
            </a:pPr>
            <a:r>
              <a:rPr lang="nl-NL"/>
              <a:t>Tweede niveau</a:t>
            </a:r>
          </a:p>
          <a:p>
            <a:pPr marL="360000" lvl="2" indent="-360000">
              <a:lnSpc>
                <a:spcPct val="90000"/>
              </a:lnSpc>
              <a:spcBef>
                <a:spcPts val="1000"/>
              </a:spcBef>
              <a:buFont typeface="Arial" panose="020B0604020202020204" pitchFamily="34" charset="0"/>
              <a:buChar char="•"/>
            </a:pPr>
            <a:r>
              <a:rPr lang="nl-NL"/>
              <a:t>Derde niveau</a:t>
            </a:r>
          </a:p>
        </p:txBody>
      </p:sp>
      <p:sp>
        <p:nvSpPr>
          <p:cNvPr id="9" name="shpTitel"/>
          <p:cNvSpPr>
            <a:spLocks noGrp="1" noChangeArrowheads="1"/>
          </p:cNvSpPr>
          <p:nvPr>
            <p:ph type="title"/>
          </p:nvPr>
        </p:nvSpPr>
        <p:spPr bwMode="auto">
          <a:xfrm>
            <a:off x="251520" y="1268760"/>
            <a:ext cx="423000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
        <p:nvSpPr>
          <p:cNvPr id="15" name="Tijdelijke aanduiding voor inhoud 14"/>
          <p:cNvSpPr>
            <a:spLocks noGrp="1"/>
          </p:cNvSpPr>
          <p:nvPr>
            <p:ph sz="quarter" idx="10"/>
          </p:nvPr>
        </p:nvSpPr>
        <p:spPr>
          <a:xfrm>
            <a:off x="4572000" y="1052736"/>
            <a:ext cx="4572000" cy="5289525"/>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7293885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shpTekst"/>
          <p:cNvSpPr>
            <a:spLocks noGrp="1" noChangeArrowheads="1"/>
          </p:cNvSpPr>
          <p:nvPr>
            <p:ph idx="1" hasCustomPrompt="1"/>
          </p:nvPr>
        </p:nvSpPr>
        <p:spPr bwMode="auto">
          <a:xfrm>
            <a:off x="251520" y="2156859"/>
            <a:ext cx="4230000" cy="405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400"/>
            </a:lvl1pPr>
            <a:lvl2pPr>
              <a:defRPr sz="2000"/>
            </a:lvl2pPr>
            <a:lvl3pPr>
              <a:defRPr sz="1800"/>
            </a:lvl3pPr>
          </a:lstStyle>
          <a:p>
            <a:pPr lvl="0"/>
            <a:r>
              <a:rPr lang="nl-NL" dirty="0"/>
              <a:t>Klik om de opmaakprofielen van de </a:t>
            </a:r>
            <a:r>
              <a:rPr lang="nl-NL" dirty="0" err="1"/>
              <a:t>modeltekst</a:t>
            </a:r>
            <a:r>
              <a:rPr lang="nl-NL" dirty="0"/>
              <a:t> te bewerken</a:t>
            </a:r>
          </a:p>
        </p:txBody>
      </p:sp>
      <p:sp>
        <p:nvSpPr>
          <p:cNvPr id="9" name="shpTitel"/>
          <p:cNvSpPr>
            <a:spLocks noGrp="1" noChangeArrowheads="1"/>
          </p:cNvSpPr>
          <p:nvPr>
            <p:ph type="title"/>
          </p:nvPr>
        </p:nvSpPr>
        <p:spPr bwMode="auto">
          <a:xfrm>
            <a:off x="251520" y="1268760"/>
            <a:ext cx="423000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
        <p:nvSpPr>
          <p:cNvPr id="15" name="Tijdelijke aanduiding voor afbeelding 14"/>
          <p:cNvSpPr>
            <a:spLocks noGrp="1"/>
          </p:cNvSpPr>
          <p:nvPr>
            <p:ph type="pic" sz="quarter" idx="10"/>
          </p:nvPr>
        </p:nvSpPr>
        <p:spPr>
          <a:xfrm>
            <a:off x="4572000" y="1052736"/>
            <a:ext cx="4571999" cy="5289525"/>
          </a:xfrm>
          <a:prstGeom prst="rect">
            <a:avLst/>
          </a:prstGeom>
        </p:spPr>
        <p:txBody>
          <a:bodyPr/>
          <a:lstStyle>
            <a:lvl1pPr marL="0" indent="0">
              <a:buFontTx/>
              <a:buNone/>
              <a:defRPr/>
            </a:lvl1pPr>
          </a:lstStyle>
          <a:p>
            <a:r>
              <a:rPr lang="nl-NL"/>
              <a:t>Klik op het pictogram als u een afbeelding wilt toevoegen</a:t>
            </a:r>
          </a:p>
        </p:txBody>
      </p:sp>
    </p:spTree>
    <p:extLst>
      <p:ext uri="{BB962C8B-B14F-4D97-AF65-F5344CB8AC3E}">
        <p14:creationId xmlns:p14="http://schemas.microsoft.com/office/powerpoint/2010/main" val="228470363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dia_NL">
    <p:spTree>
      <p:nvGrpSpPr>
        <p:cNvPr id="1" name=""/>
        <p:cNvGrpSpPr/>
        <p:nvPr/>
      </p:nvGrpSpPr>
      <p:grpSpPr>
        <a:xfrm>
          <a:off x="0" y="0"/>
          <a:ext cx="0" cy="0"/>
          <a:chOff x="0" y="0"/>
          <a:chExt cx="0" cy="0"/>
        </a:xfrm>
      </p:grpSpPr>
      <p:sp>
        <p:nvSpPr>
          <p:cNvPr id="7" name="Rechthoek 6"/>
          <p:cNvSpPr/>
          <p:nvPr/>
        </p:nvSpPr>
        <p:spPr>
          <a:xfrm>
            <a:off x="4572000" y="0"/>
            <a:ext cx="457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NL">
              <a:solidFill>
                <a:prstClr val="white"/>
              </a:solidFill>
            </a:endParaRPr>
          </a:p>
        </p:txBody>
      </p:sp>
      <p:sp>
        <p:nvSpPr>
          <p:cNvPr id="2" name="Titel 1"/>
          <p:cNvSpPr>
            <a:spLocks noGrp="1"/>
          </p:cNvSpPr>
          <p:nvPr>
            <p:ph type="ctrTitle"/>
          </p:nvPr>
        </p:nvSpPr>
        <p:spPr>
          <a:xfrm>
            <a:off x="4932040" y="1988840"/>
            <a:ext cx="3960440" cy="1739528"/>
          </a:xfrm>
          <a:prstGeom prst="rect">
            <a:avLst/>
          </a:prstGeom>
          <a:noFill/>
        </p:spPr>
        <p:txBody>
          <a:bodyPr anchor="b"/>
          <a:lstStyle>
            <a:lvl1pPr algn="l">
              <a:defRPr sz="4000">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4946064" y="3789040"/>
            <a:ext cx="3946416" cy="1655762"/>
          </a:xfrm>
          <a:prstGeom prst="rect">
            <a:avLst/>
          </a:prstGeo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1" name="Tijdelijke aanduiding voor datum 3"/>
          <p:cNvSpPr>
            <a:spLocks noGrp="1"/>
          </p:cNvSpPr>
          <p:nvPr>
            <p:ph type="dt" sz="half" idx="2"/>
          </p:nvPr>
        </p:nvSpPr>
        <p:spPr>
          <a:xfrm>
            <a:off x="4932040" y="5589240"/>
            <a:ext cx="3960440" cy="360040"/>
          </a:xfrm>
          <a:prstGeom prst="rect">
            <a:avLst/>
          </a:prstGeom>
        </p:spPr>
        <p:txBody>
          <a:bodyPr/>
          <a:lstStyle>
            <a:lvl1pPr algn="l">
              <a:defRPr sz="16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2" name="Rechthoek 11"/>
          <p:cNvSpPr/>
          <p:nvPr/>
        </p:nvSpPr>
        <p:spPr>
          <a:xfrm>
            <a:off x="-1786" y="0"/>
            <a:ext cx="457378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NL">
              <a:solidFill>
                <a:prstClr val="white"/>
              </a:solidFill>
            </a:endParaRPr>
          </a:p>
        </p:txBody>
      </p:sp>
      <p:pic>
        <p:nvPicPr>
          <p:cNvPr id="10" name="shpBeeldmerk"/>
          <p:cNvPicPr>
            <a:picLocks noChangeAspect="1"/>
          </p:cNvPicPr>
          <p:nvPr/>
        </p:nvPicPr>
        <p:blipFill rotWithShape="1">
          <a:blip r:embed="rId2">
            <a:extLst>
              <a:ext uri="{28A0092B-C50C-407E-A947-70E740481C1C}">
                <a14:useLocalDpi xmlns:a14="http://schemas.microsoft.com/office/drawing/2010/main" val="0"/>
              </a:ext>
            </a:extLst>
          </a:blip>
          <a:srcRect t="29879"/>
          <a:stretch/>
        </p:blipFill>
        <p:spPr bwMode="auto">
          <a:xfrm>
            <a:off x="-1786" y="9899"/>
            <a:ext cx="9145784" cy="1512168"/>
          </a:xfrm>
          <a:prstGeom prst="rect">
            <a:avLst/>
          </a:prstGeom>
          <a:noFill/>
          <a:ln w="9525">
            <a:noFill/>
            <a:miter lim="800000"/>
            <a:headEnd/>
            <a:tailEnd/>
          </a:ln>
        </p:spPr>
      </p:pic>
    </p:spTree>
    <p:extLst>
      <p:ext uri="{BB962C8B-B14F-4D97-AF65-F5344CB8AC3E}">
        <p14:creationId xmlns:p14="http://schemas.microsoft.com/office/powerpoint/2010/main" val="312293172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dia_UK">
    <p:spTree>
      <p:nvGrpSpPr>
        <p:cNvPr id="1" name=""/>
        <p:cNvGrpSpPr/>
        <p:nvPr/>
      </p:nvGrpSpPr>
      <p:grpSpPr>
        <a:xfrm>
          <a:off x="0" y="0"/>
          <a:ext cx="0" cy="0"/>
          <a:chOff x="0" y="0"/>
          <a:chExt cx="0" cy="0"/>
        </a:xfrm>
      </p:grpSpPr>
      <p:sp>
        <p:nvSpPr>
          <p:cNvPr id="7" name="Rechthoek 6"/>
          <p:cNvSpPr/>
          <p:nvPr/>
        </p:nvSpPr>
        <p:spPr>
          <a:xfrm>
            <a:off x="4572000" y="0"/>
            <a:ext cx="457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NL">
              <a:solidFill>
                <a:prstClr val="white"/>
              </a:solidFill>
            </a:endParaRPr>
          </a:p>
        </p:txBody>
      </p:sp>
      <p:sp>
        <p:nvSpPr>
          <p:cNvPr id="2" name="Titel 1"/>
          <p:cNvSpPr>
            <a:spLocks noGrp="1"/>
          </p:cNvSpPr>
          <p:nvPr>
            <p:ph type="ctrTitle"/>
          </p:nvPr>
        </p:nvSpPr>
        <p:spPr>
          <a:xfrm>
            <a:off x="4932040" y="1988840"/>
            <a:ext cx="3960440" cy="1739528"/>
          </a:xfrm>
          <a:prstGeom prst="rect">
            <a:avLst/>
          </a:prstGeom>
          <a:noFill/>
        </p:spPr>
        <p:txBody>
          <a:bodyPr anchor="b"/>
          <a:lstStyle>
            <a:lvl1pPr algn="l">
              <a:defRPr sz="4000">
                <a:solidFill>
                  <a:schemeClr val="bg1"/>
                </a:solidFill>
              </a:defRPr>
            </a:lvl1pPr>
          </a:lstStyle>
          <a:p>
            <a:r>
              <a:rPr lang="nl-NL" noProof="0"/>
              <a:t>Klik om de stijl te bewerken</a:t>
            </a:r>
            <a:endParaRPr lang="en-GB" noProof="0" dirty="0"/>
          </a:p>
        </p:txBody>
      </p:sp>
      <p:sp>
        <p:nvSpPr>
          <p:cNvPr id="3" name="Ondertitel 2"/>
          <p:cNvSpPr>
            <a:spLocks noGrp="1"/>
          </p:cNvSpPr>
          <p:nvPr>
            <p:ph type="subTitle" idx="1"/>
          </p:nvPr>
        </p:nvSpPr>
        <p:spPr>
          <a:xfrm>
            <a:off x="4946064" y="3789040"/>
            <a:ext cx="3946416" cy="1655762"/>
          </a:xfrm>
          <a:prstGeom prst="rect">
            <a:avLst/>
          </a:prstGeo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endParaRPr lang="en-GB" noProof="0" dirty="0"/>
          </a:p>
        </p:txBody>
      </p:sp>
      <p:sp>
        <p:nvSpPr>
          <p:cNvPr id="11" name="Tijdelijke aanduiding voor datum 3"/>
          <p:cNvSpPr>
            <a:spLocks noGrp="1"/>
          </p:cNvSpPr>
          <p:nvPr>
            <p:ph type="dt" sz="half" idx="2"/>
          </p:nvPr>
        </p:nvSpPr>
        <p:spPr>
          <a:xfrm>
            <a:off x="4932040" y="5589240"/>
            <a:ext cx="3960440" cy="360040"/>
          </a:xfrm>
          <a:prstGeom prst="rect">
            <a:avLst/>
          </a:prstGeom>
        </p:spPr>
        <p:txBody>
          <a:bodyPr/>
          <a:lstStyle>
            <a:lvl1pPr algn="l">
              <a:defRPr sz="1600">
                <a:solidFill>
                  <a:schemeClr val="bg1"/>
                </a:solidFill>
                <a:latin typeface="+mn-lt"/>
              </a:defRPr>
            </a:lvl1pPr>
          </a:lstStyle>
          <a:p>
            <a:fld id="{330FFF43-A68E-4441-863F-1E5FDC9C9E7E}" type="datetimeFigureOut">
              <a:rPr lang="en-GB" smtClean="0">
                <a:solidFill>
                  <a:prstClr val="white"/>
                </a:solidFill>
              </a:rPr>
              <a:pPr/>
              <a:t>06/10/2022</a:t>
            </a:fld>
            <a:endParaRPr lang="en-GB" dirty="0">
              <a:solidFill>
                <a:prstClr val="white"/>
              </a:solidFill>
            </a:endParaRPr>
          </a:p>
        </p:txBody>
      </p:sp>
      <p:sp>
        <p:nvSpPr>
          <p:cNvPr id="12" name="Rechthoek 11"/>
          <p:cNvSpPr/>
          <p:nvPr/>
        </p:nvSpPr>
        <p:spPr>
          <a:xfrm>
            <a:off x="-1786" y="0"/>
            <a:ext cx="457378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NL">
              <a:solidFill>
                <a:prstClr val="white"/>
              </a:solidFill>
            </a:endParaRPr>
          </a:p>
        </p:txBody>
      </p:sp>
      <p:pic>
        <p:nvPicPr>
          <p:cNvPr id="10" name="shpBeeldmerk"/>
          <p:cNvPicPr>
            <a:picLocks noChangeAspect="1"/>
          </p:cNvPicPr>
          <p:nvPr/>
        </p:nvPicPr>
        <p:blipFill rotWithShape="1">
          <a:blip r:embed="rId2">
            <a:extLst>
              <a:ext uri="{28A0092B-C50C-407E-A947-70E740481C1C}">
                <a14:useLocalDpi xmlns:a14="http://schemas.microsoft.com/office/drawing/2010/main" val="0"/>
              </a:ext>
            </a:extLst>
          </a:blip>
          <a:srcRect t="28824"/>
          <a:stretch/>
        </p:blipFill>
        <p:spPr bwMode="auto">
          <a:xfrm>
            <a:off x="-1" y="0"/>
            <a:ext cx="9144000" cy="1534641"/>
          </a:xfrm>
          <a:prstGeom prst="rect">
            <a:avLst/>
          </a:prstGeom>
          <a:noFill/>
          <a:ln w="9525">
            <a:noFill/>
            <a:miter lim="800000"/>
            <a:headEnd/>
            <a:tailEnd/>
          </a:ln>
        </p:spPr>
      </p:pic>
    </p:spTree>
    <p:extLst>
      <p:ext uri="{BB962C8B-B14F-4D97-AF65-F5344CB8AC3E}">
        <p14:creationId xmlns:p14="http://schemas.microsoft.com/office/powerpoint/2010/main" val="337442795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extLst>
    <p:ext uri="{DCECCB84-F9BA-43D5-87BE-67443E8EF086}">
      <p15:sldGuideLst xmlns:p15="http://schemas.microsoft.com/office/powerpoint/2012/main">
        <p15:guide id="0" orient="horz" pos="640" userDrawn="1">
          <p15:clr>
            <a:srgbClr val="FBAE40"/>
          </p15:clr>
        </p15:guide>
        <p15:guide id="1"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11"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12"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3"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4"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
        <p:nvSpPr>
          <p:cNvPr id="15" name="Tijdelijke aanduiding voor inhoud 6"/>
          <p:cNvSpPr>
            <a:spLocks noGrp="1"/>
          </p:cNvSpPr>
          <p:nvPr>
            <p:ph sz="quarter" idx="13"/>
          </p:nvPr>
        </p:nvSpPr>
        <p:spPr>
          <a:xfrm>
            <a:off x="246063" y="2145175"/>
            <a:ext cx="8640000" cy="4032250"/>
          </a:xfrm>
          <a:prstGeom prst="rect">
            <a:avLst/>
          </a:prstGeom>
        </p:spPr>
        <p:txBody>
          <a:body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val="283723063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extLst>
    <p:ext uri="{DCECCB84-F9BA-43D5-87BE-67443E8EF086}">
      <p15:sldGuideLst xmlns:p15="http://schemas.microsoft.com/office/powerpoint/2012/main">
        <p15:guide id="0" orient="horz" pos="2160" userDrawn="1">
          <p15:clr>
            <a:srgbClr val="FBAE40"/>
          </p15:clr>
        </p15:guide>
        <p15:guide id="1"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199428854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9"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
        <p:nvSpPr>
          <p:cNvPr id="14" name="Tijdelijke aanduiding voor inhoud 6"/>
          <p:cNvSpPr>
            <a:spLocks noGrp="1"/>
          </p:cNvSpPr>
          <p:nvPr>
            <p:ph sz="quarter" idx="13"/>
          </p:nvPr>
        </p:nvSpPr>
        <p:spPr>
          <a:xfrm>
            <a:off x="246063" y="2145175"/>
            <a:ext cx="4230000" cy="4032250"/>
          </a:xfrm>
          <a:prstGeom prst="rect">
            <a:avLst/>
          </a:prstGeom>
        </p:spPr>
        <p:txBody>
          <a:bodyPr/>
          <a:lstStyle>
            <a:lvl1pPr>
              <a:defRPr sz="2400"/>
            </a:lvl1pPr>
            <a:lvl2pPr>
              <a:defRPr sz="2000"/>
            </a:lvl2pPr>
            <a:lvl3pPr>
              <a:defRPr sz="1800"/>
            </a:lvl3pPr>
          </a:lstStyle>
          <a:p>
            <a:pPr lvl="0"/>
            <a:r>
              <a:rPr lang="nl-NL"/>
              <a:t>Klik om de modelstijlen te bewerken</a:t>
            </a:r>
          </a:p>
          <a:p>
            <a:pPr lvl="1"/>
            <a:r>
              <a:rPr lang="nl-NL"/>
              <a:t>Tweede niveau</a:t>
            </a:r>
          </a:p>
          <a:p>
            <a:pPr lvl="2"/>
            <a:r>
              <a:rPr lang="nl-NL"/>
              <a:t>Derde niveau</a:t>
            </a:r>
          </a:p>
        </p:txBody>
      </p:sp>
      <p:sp>
        <p:nvSpPr>
          <p:cNvPr id="15" name="Tijdelijke aanduiding voor inhoud 6"/>
          <p:cNvSpPr>
            <a:spLocks noGrp="1"/>
          </p:cNvSpPr>
          <p:nvPr>
            <p:ph sz="quarter" idx="14"/>
          </p:nvPr>
        </p:nvSpPr>
        <p:spPr>
          <a:xfrm>
            <a:off x="4662480" y="2132854"/>
            <a:ext cx="4230000" cy="4032250"/>
          </a:xfrm>
          <a:prstGeom prst="rect">
            <a:avLst/>
          </a:prstGeom>
        </p:spPr>
        <p:txBody>
          <a:bodyPr/>
          <a:lstStyle>
            <a:lvl1pPr>
              <a:defRPr sz="2400"/>
            </a:lvl1pPr>
            <a:lvl2pPr>
              <a:defRPr sz="2000"/>
            </a:lvl2pPr>
            <a:lvl3pPr>
              <a:defRPr sz="1800"/>
            </a:lvl3p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val="264393697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246323" y="2132853"/>
            <a:ext cx="4235197" cy="7684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1"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12"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3"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4"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
        <p:nvSpPr>
          <p:cNvPr id="16" name="Tijdelijke aanduiding voor tekst 2"/>
          <p:cNvSpPr>
            <a:spLocks noGrp="1"/>
          </p:cNvSpPr>
          <p:nvPr>
            <p:ph type="body" idx="12"/>
          </p:nvPr>
        </p:nvSpPr>
        <p:spPr>
          <a:xfrm>
            <a:off x="4657283" y="2156859"/>
            <a:ext cx="4235197" cy="7684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7" name="Tijdelijke aanduiding voor inhoud 6"/>
          <p:cNvSpPr>
            <a:spLocks noGrp="1"/>
          </p:cNvSpPr>
          <p:nvPr>
            <p:ph sz="quarter" idx="13"/>
          </p:nvPr>
        </p:nvSpPr>
        <p:spPr>
          <a:xfrm>
            <a:off x="246063" y="2925304"/>
            <a:ext cx="4230000" cy="3240000"/>
          </a:xfrm>
          <a:prstGeom prst="rect">
            <a:avLst/>
          </a:prstGeom>
        </p:spPr>
        <p:txBody>
          <a:bodyPr/>
          <a:lstStyle>
            <a:lvl1pPr>
              <a:defRPr sz="2400"/>
            </a:lvl1pPr>
            <a:lvl2pPr>
              <a:defRPr sz="2000"/>
            </a:lvl2pPr>
            <a:lvl3pPr>
              <a:defRPr sz="1800"/>
            </a:lvl3pPr>
          </a:lstStyle>
          <a:p>
            <a:pPr lvl="0"/>
            <a:r>
              <a:rPr lang="nl-NL"/>
              <a:t>Klik om de modelstijlen te bewerken</a:t>
            </a:r>
          </a:p>
          <a:p>
            <a:pPr lvl="1"/>
            <a:r>
              <a:rPr lang="nl-NL"/>
              <a:t>Tweede niveau</a:t>
            </a:r>
          </a:p>
          <a:p>
            <a:pPr lvl="2"/>
            <a:r>
              <a:rPr lang="nl-NL"/>
              <a:t>Derde niveau</a:t>
            </a:r>
          </a:p>
        </p:txBody>
      </p:sp>
      <p:sp>
        <p:nvSpPr>
          <p:cNvPr id="18" name="Tijdelijke aanduiding voor inhoud 6"/>
          <p:cNvSpPr>
            <a:spLocks noGrp="1"/>
          </p:cNvSpPr>
          <p:nvPr>
            <p:ph sz="quarter" idx="14"/>
          </p:nvPr>
        </p:nvSpPr>
        <p:spPr>
          <a:xfrm>
            <a:off x="4662480" y="2924944"/>
            <a:ext cx="4230000" cy="3240000"/>
          </a:xfrm>
          <a:prstGeom prst="rect">
            <a:avLst/>
          </a:prstGeom>
        </p:spPr>
        <p:txBody>
          <a:bodyPr/>
          <a:lstStyle>
            <a:lvl1pPr>
              <a:defRPr sz="2400"/>
            </a:lvl1pPr>
            <a:lvl2pPr>
              <a:defRPr sz="2000"/>
            </a:lvl2pPr>
            <a:lvl3pPr>
              <a:defRPr sz="1800"/>
            </a:lvl3p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val="164801675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7"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8"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9"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0"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Tree>
    <p:extLst>
      <p:ext uri="{BB962C8B-B14F-4D97-AF65-F5344CB8AC3E}">
        <p14:creationId xmlns:p14="http://schemas.microsoft.com/office/powerpoint/2010/main" val="246986474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_UK">
    <p:spTree>
      <p:nvGrpSpPr>
        <p:cNvPr id="1" name=""/>
        <p:cNvGrpSpPr/>
        <p:nvPr/>
      </p:nvGrpSpPr>
      <p:grpSpPr>
        <a:xfrm>
          <a:off x="0" y="0"/>
          <a:ext cx="0" cy="0"/>
          <a:chOff x="0" y="0"/>
          <a:chExt cx="0" cy="0"/>
        </a:xfrm>
      </p:grpSpPr>
      <p:sp>
        <p:nvSpPr>
          <p:cNvPr id="7" name="Rechthoek 6"/>
          <p:cNvSpPr/>
          <p:nvPr/>
        </p:nvSpPr>
        <p:spPr>
          <a:xfrm>
            <a:off x="4572000" y="0"/>
            <a:ext cx="457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NL">
              <a:solidFill>
                <a:prstClr val="white"/>
              </a:solidFill>
            </a:endParaRPr>
          </a:p>
        </p:txBody>
      </p:sp>
      <p:sp>
        <p:nvSpPr>
          <p:cNvPr id="2" name="Titel 1"/>
          <p:cNvSpPr>
            <a:spLocks noGrp="1"/>
          </p:cNvSpPr>
          <p:nvPr>
            <p:ph type="ctrTitle"/>
          </p:nvPr>
        </p:nvSpPr>
        <p:spPr>
          <a:xfrm>
            <a:off x="4932040" y="1988840"/>
            <a:ext cx="3960440" cy="1739528"/>
          </a:xfrm>
          <a:prstGeom prst="rect">
            <a:avLst/>
          </a:prstGeom>
          <a:noFill/>
        </p:spPr>
        <p:txBody>
          <a:bodyPr anchor="b"/>
          <a:lstStyle>
            <a:lvl1pPr algn="l">
              <a:defRPr sz="4000">
                <a:solidFill>
                  <a:schemeClr val="bg1"/>
                </a:solidFill>
              </a:defRPr>
            </a:lvl1pPr>
          </a:lstStyle>
          <a:p>
            <a:r>
              <a:rPr lang="nl-NL" noProof="0"/>
              <a:t>Klik om de stijl te bewerken</a:t>
            </a:r>
            <a:endParaRPr lang="en-GB" noProof="0" dirty="0"/>
          </a:p>
        </p:txBody>
      </p:sp>
      <p:sp>
        <p:nvSpPr>
          <p:cNvPr id="3" name="Ondertitel 2"/>
          <p:cNvSpPr>
            <a:spLocks noGrp="1"/>
          </p:cNvSpPr>
          <p:nvPr>
            <p:ph type="subTitle" idx="1"/>
          </p:nvPr>
        </p:nvSpPr>
        <p:spPr>
          <a:xfrm>
            <a:off x="4946064" y="3789040"/>
            <a:ext cx="3946416" cy="1655762"/>
          </a:xfrm>
          <a:prstGeom prst="rect">
            <a:avLst/>
          </a:prstGeo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endParaRPr lang="en-GB" noProof="0" dirty="0"/>
          </a:p>
        </p:txBody>
      </p:sp>
      <p:sp>
        <p:nvSpPr>
          <p:cNvPr id="11" name="Tijdelijke aanduiding voor datum 3"/>
          <p:cNvSpPr>
            <a:spLocks noGrp="1"/>
          </p:cNvSpPr>
          <p:nvPr>
            <p:ph type="dt" sz="half" idx="2"/>
          </p:nvPr>
        </p:nvSpPr>
        <p:spPr>
          <a:xfrm>
            <a:off x="4932040" y="5589240"/>
            <a:ext cx="3960440" cy="360040"/>
          </a:xfrm>
          <a:prstGeom prst="rect">
            <a:avLst/>
          </a:prstGeom>
        </p:spPr>
        <p:txBody>
          <a:bodyPr/>
          <a:lstStyle>
            <a:lvl1pPr algn="l">
              <a:defRPr sz="1600">
                <a:solidFill>
                  <a:schemeClr val="bg1"/>
                </a:solidFill>
                <a:latin typeface="+mn-lt"/>
              </a:defRPr>
            </a:lvl1pPr>
          </a:lstStyle>
          <a:p>
            <a:fld id="{330FFF43-A68E-4441-863F-1E5FDC9C9E7E}" type="datetimeFigureOut">
              <a:rPr lang="en-GB" smtClean="0">
                <a:solidFill>
                  <a:prstClr val="white"/>
                </a:solidFill>
              </a:rPr>
              <a:pPr/>
              <a:t>06/10/2022</a:t>
            </a:fld>
            <a:endParaRPr lang="en-GB" dirty="0">
              <a:solidFill>
                <a:prstClr val="white"/>
              </a:solidFill>
            </a:endParaRPr>
          </a:p>
        </p:txBody>
      </p:sp>
      <p:sp>
        <p:nvSpPr>
          <p:cNvPr id="12" name="Rechthoek 11"/>
          <p:cNvSpPr/>
          <p:nvPr/>
        </p:nvSpPr>
        <p:spPr>
          <a:xfrm>
            <a:off x="-1786" y="0"/>
            <a:ext cx="457378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NL">
              <a:solidFill>
                <a:prstClr val="white"/>
              </a:solidFill>
            </a:endParaRPr>
          </a:p>
        </p:txBody>
      </p:sp>
      <p:pic>
        <p:nvPicPr>
          <p:cNvPr id="10" name="shpBeeldmerk"/>
          <p:cNvPicPr>
            <a:picLocks noChangeAspect="1"/>
          </p:cNvPicPr>
          <p:nvPr/>
        </p:nvPicPr>
        <p:blipFill rotWithShape="1">
          <a:blip r:embed="rId2">
            <a:extLst>
              <a:ext uri="{28A0092B-C50C-407E-A947-70E740481C1C}">
                <a14:useLocalDpi xmlns:a14="http://schemas.microsoft.com/office/drawing/2010/main" val="0"/>
              </a:ext>
            </a:extLst>
          </a:blip>
          <a:srcRect t="28824"/>
          <a:stretch/>
        </p:blipFill>
        <p:spPr bwMode="auto">
          <a:xfrm>
            <a:off x="-1" y="0"/>
            <a:ext cx="9144000" cy="1534641"/>
          </a:xfrm>
          <a:prstGeom prst="rect">
            <a:avLst/>
          </a:prstGeom>
          <a:noFill/>
          <a:ln w="9525">
            <a:noFill/>
            <a:miter lim="800000"/>
            <a:headEnd/>
            <a:tailEnd/>
          </a:ln>
        </p:spPr>
      </p:pic>
    </p:spTree>
    <p:extLst>
      <p:ext uri="{BB962C8B-B14F-4D97-AF65-F5344CB8AC3E}">
        <p14:creationId xmlns:p14="http://schemas.microsoft.com/office/powerpoint/2010/main" val="242384485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extLst>
    <p:ext uri="{DCECCB84-F9BA-43D5-87BE-67443E8EF086}">
      <p15:sldGuideLst xmlns:p15="http://schemas.microsoft.com/office/powerpoint/2012/main">
        <p15:guide id="0" orient="horz" pos="640" userDrawn="1">
          <p15:clr>
            <a:srgbClr val="FBAE40"/>
          </p15:clr>
        </p15:guide>
        <p15:guide id="1"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afbeelding wilt toevoegen</a:t>
            </a:r>
          </a:p>
        </p:txBody>
      </p:sp>
    </p:spTree>
    <p:extLst>
      <p:ext uri="{BB962C8B-B14F-4D97-AF65-F5344CB8AC3E}">
        <p14:creationId xmlns:p14="http://schemas.microsoft.com/office/powerpoint/2010/main" val="263871625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rafiek">
    <p:spTree>
      <p:nvGrpSpPr>
        <p:cNvPr id="1" name=""/>
        <p:cNvGrpSpPr/>
        <p:nvPr/>
      </p:nvGrpSpPr>
      <p:grpSpPr>
        <a:xfrm>
          <a:off x="0" y="0"/>
          <a:ext cx="0" cy="0"/>
          <a:chOff x="0" y="0"/>
          <a:chExt cx="0" cy="0"/>
        </a:xfrm>
      </p:grpSpPr>
      <p:sp>
        <p:nvSpPr>
          <p:cNvPr id="3" name="Tijdelijke aanduiding voor grafiek 2"/>
          <p:cNvSpPr>
            <a:spLocks noGrp="1"/>
          </p:cNvSpPr>
          <p:nvPr>
            <p:ph type="chart"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grafiek wilt toevoegen</a:t>
            </a:r>
          </a:p>
        </p:txBody>
      </p:sp>
    </p:spTree>
    <p:extLst>
      <p:ext uri="{BB962C8B-B14F-4D97-AF65-F5344CB8AC3E}">
        <p14:creationId xmlns:p14="http://schemas.microsoft.com/office/powerpoint/2010/main" val="329044419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abel">
    <p:spTree>
      <p:nvGrpSpPr>
        <p:cNvPr id="1" name=""/>
        <p:cNvGrpSpPr/>
        <p:nvPr/>
      </p:nvGrpSpPr>
      <p:grpSpPr>
        <a:xfrm>
          <a:off x="0" y="0"/>
          <a:ext cx="0" cy="0"/>
          <a:chOff x="0" y="0"/>
          <a:chExt cx="0" cy="0"/>
        </a:xfrm>
      </p:grpSpPr>
      <p:sp>
        <p:nvSpPr>
          <p:cNvPr id="4" name="Tijdelijke aanduiding voor tabel 3"/>
          <p:cNvSpPr>
            <a:spLocks noGrp="1"/>
          </p:cNvSpPr>
          <p:nvPr>
            <p:ph type="tbl"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tabel wilt toevoegen</a:t>
            </a:r>
          </a:p>
        </p:txBody>
      </p:sp>
    </p:spTree>
    <p:extLst>
      <p:ext uri="{BB962C8B-B14F-4D97-AF65-F5344CB8AC3E}">
        <p14:creationId xmlns:p14="http://schemas.microsoft.com/office/powerpoint/2010/main" val="112173774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8" name="shpTekst"/>
          <p:cNvSpPr>
            <a:spLocks noGrp="1" noChangeArrowheads="1"/>
          </p:cNvSpPr>
          <p:nvPr>
            <p:ph idx="1"/>
          </p:nvPr>
        </p:nvSpPr>
        <p:spPr bwMode="auto">
          <a:xfrm>
            <a:off x="251520" y="2156859"/>
            <a:ext cx="4230000" cy="405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nl-NL" sz="2400" dirty="0" smtClean="0"/>
            </a:lvl1pPr>
            <a:lvl2pPr>
              <a:defRPr lang="nl-NL" sz="2000" dirty="0" smtClean="0"/>
            </a:lvl2pPr>
            <a:lvl3pPr>
              <a:defRPr lang="nl-NL" sz="1800" dirty="0" smtClean="0"/>
            </a:lvl3pPr>
          </a:lstStyle>
          <a:p>
            <a:pPr marL="360000" lvl="0" indent="-360000">
              <a:lnSpc>
                <a:spcPct val="90000"/>
              </a:lnSpc>
              <a:spcBef>
                <a:spcPts val="1000"/>
              </a:spcBef>
              <a:buFont typeface="Arial" panose="020B0604020202020204" pitchFamily="34" charset="0"/>
              <a:buChar char="•"/>
            </a:pPr>
            <a:r>
              <a:rPr lang="nl-NL"/>
              <a:t>Klik om de modelstijlen te bewerken</a:t>
            </a:r>
          </a:p>
          <a:p>
            <a:pPr marL="360000" lvl="1" indent="-360000">
              <a:lnSpc>
                <a:spcPct val="90000"/>
              </a:lnSpc>
              <a:spcBef>
                <a:spcPts val="1000"/>
              </a:spcBef>
              <a:buFont typeface="Arial" panose="020B0604020202020204" pitchFamily="34" charset="0"/>
              <a:buChar char="•"/>
            </a:pPr>
            <a:r>
              <a:rPr lang="nl-NL"/>
              <a:t>Tweede niveau</a:t>
            </a:r>
          </a:p>
          <a:p>
            <a:pPr marL="360000" lvl="2" indent="-360000">
              <a:lnSpc>
                <a:spcPct val="90000"/>
              </a:lnSpc>
              <a:spcBef>
                <a:spcPts val="1000"/>
              </a:spcBef>
              <a:buFont typeface="Arial" panose="020B0604020202020204" pitchFamily="34" charset="0"/>
              <a:buChar char="•"/>
            </a:pPr>
            <a:r>
              <a:rPr lang="nl-NL"/>
              <a:t>Derde niveau</a:t>
            </a:r>
          </a:p>
        </p:txBody>
      </p:sp>
      <p:sp>
        <p:nvSpPr>
          <p:cNvPr id="9" name="shpTitel"/>
          <p:cNvSpPr>
            <a:spLocks noGrp="1" noChangeArrowheads="1"/>
          </p:cNvSpPr>
          <p:nvPr>
            <p:ph type="title"/>
          </p:nvPr>
        </p:nvSpPr>
        <p:spPr bwMode="auto">
          <a:xfrm>
            <a:off x="251520" y="1268760"/>
            <a:ext cx="423000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
        <p:nvSpPr>
          <p:cNvPr id="15" name="Tijdelijke aanduiding voor inhoud 14"/>
          <p:cNvSpPr>
            <a:spLocks noGrp="1"/>
          </p:cNvSpPr>
          <p:nvPr>
            <p:ph sz="quarter" idx="10"/>
          </p:nvPr>
        </p:nvSpPr>
        <p:spPr>
          <a:xfrm>
            <a:off x="4572000" y="1052736"/>
            <a:ext cx="4572000" cy="5289525"/>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23217351"/>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shpTekst"/>
          <p:cNvSpPr>
            <a:spLocks noGrp="1" noChangeArrowheads="1"/>
          </p:cNvSpPr>
          <p:nvPr>
            <p:ph idx="1" hasCustomPrompt="1"/>
          </p:nvPr>
        </p:nvSpPr>
        <p:spPr bwMode="auto">
          <a:xfrm>
            <a:off x="251520" y="2156859"/>
            <a:ext cx="4230000" cy="405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400"/>
            </a:lvl1pPr>
            <a:lvl2pPr>
              <a:defRPr sz="2000"/>
            </a:lvl2pPr>
            <a:lvl3pPr>
              <a:defRPr sz="1800"/>
            </a:lvl3pPr>
          </a:lstStyle>
          <a:p>
            <a:pPr lvl="0"/>
            <a:r>
              <a:rPr lang="nl-NL" dirty="0"/>
              <a:t>Klik om de opmaakprofielen van de </a:t>
            </a:r>
            <a:r>
              <a:rPr lang="nl-NL" dirty="0" err="1"/>
              <a:t>modeltekst</a:t>
            </a:r>
            <a:r>
              <a:rPr lang="nl-NL" dirty="0"/>
              <a:t> te bewerken</a:t>
            </a:r>
          </a:p>
        </p:txBody>
      </p:sp>
      <p:sp>
        <p:nvSpPr>
          <p:cNvPr id="9" name="shpTitel"/>
          <p:cNvSpPr>
            <a:spLocks noGrp="1" noChangeArrowheads="1"/>
          </p:cNvSpPr>
          <p:nvPr>
            <p:ph type="title"/>
          </p:nvPr>
        </p:nvSpPr>
        <p:spPr bwMode="auto">
          <a:xfrm>
            <a:off x="251520" y="1268760"/>
            <a:ext cx="423000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
        <p:nvSpPr>
          <p:cNvPr id="15" name="Tijdelijke aanduiding voor afbeelding 14"/>
          <p:cNvSpPr>
            <a:spLocks noGrp="1"/>
          </p:cNvSpPr>
          <p:nvPr>
            <p:ph type="pic" sz="quarter" idx="10"/>
          </p:nvPr>
        </p:nvSpPr>
        <p:spPr>
          <a:xfrm>
            <a:off x="4572000" y="1052736"/>
            <a:ext cx="4571999" cy="5289525"/>
          </a:xfrm>
          <a:prstGeom prst="rect">
            <a:avLst/>
          </a:prstGeom>
        </p:spPr>
        <p:txBody>
          <a:bodyPr/>
          <a:lstStyle>
            <a:lvl1pPr marL="0" indent="0">
              <a:buFontTx/>
              <a:buNone/>
              <a:defRPr/>
            </a:lvl1pPr>
          </a:lstStyle>
          <a:p>
            <a:r>
              <a:rPr lang="nl-NL"/>
              <a:t>Klik op het pictogram als u een afbeelding wilt toevoegen</a:t>
            </a:r>
          </a:p>
        </p:txBody>
      </p:sp>
    </p:spTree>
    <p:extLst>
      <p:ext uri="{BB962C8B-B14F-4D97-AF65-F5344CB8AC3E}">
        <p14:creationId xmlns:p14="http://schemas.microsoft.com/office/powerpoint/2010/main" val="290217494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eldia_NL">
    <p:spTree>
      <p:nvGrpSpPr>
        <p:cNvPr id="1" name=""/>
        <p:cNvGrpSpPr/>
        <p:nvPr/>
      </p:nvGrpSpPr>
      <p:grpSpPr>
        <a:xfrm>
          <a:off x="0" y="0"/>
          <a:ext cx="0" cy="0"/>
          <a:chOff x="0" y="0"/>
          <a:chExt cx="0" cy="0"/>
        </a:xfrm>
      </p:grpSpPr>
      <p:sp>
        <p:nvSpPr>
          <p:cNvPr id="7" name="Rechthoek 6"/>
          <p:cNvSpPr/>
          <p:nvPr/>
        </p:nvSpPr>
        <p:spPr>
          <a:xfrm>
            <a:off x="4572000" y="0"/>
            <a:ext cx="457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NL">
              <a:solidFill>
                <a:prstClr val="white"/>
              </a:solidFill>
            </a:endParaRPr>
          </a:p>
        </p:txBody>
      </p:sp>
      <p:sp>
        <p:nvSpPr>
          <p:cNvPr id="2" name="Titel 1"/>
          <p:cNvSpPr>
            <a:spLocks noGrp="1"/>
          </p:cNvSpPr>
          <p:nvPr>
            <p:ph type="ctrTitle"/>
          </p:nvPr>
        </p:nvSpPr>
        <p:spPr>
          <a:xfrm>
            <a:off x="4932040" y="1988840"/>
            <a:ext cx="3960440" cy="1739528"/>
          </a:xfrm>
          <a:prstGeom prst="rect">
            <a:avLst/>
          </a:prstGeom>
          <a:noFill/>
        </p:spPr>
        <p:txBody>
          <a:bodyPr anchor="b"/>
          <a:lstStyle>
            <a:lvl1pPr algn="l">
              <a:defRPr sz="4000">
                <a:solidFill>
                  <a:schemeClr val="bg1"/>
                </a:solidFill>
              </a:defRPr>
            </a:lvl1pPr>
          </a:lstStyle>
          <a:p>
            <a:r>
              <a:rPr lang="nl-NL"/>
              <a:t>Klik om de stijl te bewerken</a:t>
            </a:r>
            <a:endParaRPr lang="nl-NL" dirty="0"/>
          </a:p>
        </p:txBody>
      </p:sp>
      <p:sp>
        <p:nvSpPr>
          <p:cNvPr id="3" name="Ondertitel 2"/>
          <p:cNvSpPr>
            <a:spLocks noGrp="1"/>
          </p:cNvSpPr>
          <p:nvPr>
            <p:ph type="subTitle" idx="1"/>
          </p:nvPr>
        </p:nvSpPr>
        <p:spPr>
          <a:xfrm>
            <a:off x="4946064" y="3789040"/>
            <a:ext cx="3946416" cy="1655762"/>
          </a:xfrm>
          <a:prstGeom prst="rect">
            <a:avLst/>
          </a:prstGeo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11" name="Tijdelijke aanduiding voor datum 3"/>
          <p:cNvSpPr>
            <a:spLocks noGrp="1"/>
          </p:cNvSpPr>
          <p:nvPr>
            <p:ph type="dt" sz="half" idx="2"/>
          </p:nvPr>
        </p:nvSpPr>
        <p:spPr>
          <a:xfrm>
            <a:off x="4932040" y="5589240"/>
            <a:ext cx="3960440" cy="360040"/>
          </a:xfrm>
          <a:prstGeom prst="rect">
            <a:avLst/>
          </a:prstGeom>
        </p:spPr>
        <p:txBody>
          <a:bodyPr/>
          <a:lstStyle>
            <a:lvl1pPr algn="l">
              <a:defRPr sz="16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2" name="Rechthoek 11"/>
          <p:cNvSpPr/>
          <p:nvPr/>
        </p:nvSpPr>
        <p:spPr>
          <a:xfrm>
            <a:off x="-1786" y="0"/>
            <a:ext cx="457378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NL">
              <a:solidFill>
                <a:prstClr val="white"/>
              </a:solidFill>
            </a:endParaRPr>
          </a:p>
        </p:txBody>
      </p:sp>
      <p:pic>
        <p:nvPicPr>
          <p:cNvPr id="10" name="shpBeeldmerk"/>
          <p:cNvPicPr>
            <a:picLocks noChangeAspect="1"/>
          </p:cNvPicPr>
          <p:nvPr/>
        </p:nvPicPr>
        <p:blipFill rotWithShape="1">
          <a:blip r:embed="rId2">
            <a:extLst>
              <a:ext uri="{28A0092B-C50C-407E-A947-70E740481C1C}">
                <a14:useLocalDpi xmlns:a14="http://schemas.microsoft.com/office/drawing/2010/main" val="0"/>
              </a:ext>
            </a:extLst>
          </a:blip>
          <a:srcRect t="29879"/>
          <a:stretch/>
        </p:blipFill>
        <p:spPr bwMode="auto">
          <a:xfrm>
            <a:off x="-1786" y="9899"/>
            <a:ext cx="9145784" cy="1512168"/>
          </a:xfrm>
          <a:prstGeom prst="rect">
            <a:avLst/>
          </a:prstGeom>
          <a:noFill/>
          <a:ln w="9525">
            <a:noFill/>
            <a:miter lim="800000"/>
            <a:headEnd/>
            <a:tailEnd/>
          </a:ln>
        </p:spPr>
      </p:pic>
    </p:spTree>
    <p:extLst>
      <p:ext uri="{BB962C8B-B14F-4D97-AF65-F5344CB8AC3E}">
        <p14:creationId xmlns:p14="http://schemas.microsoft.com/office/powerpoint/2010/main" val="3678752958"/>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dia_UK">
    <p:spTree>
      <p:nvGrpSpPr>
        <p:cNvPr id="1" name=""/>
        <p:cNvGrpSpPr/>
        <p:nvPr/>
      </p:nvGrpSpPr>
      <p:grpSpPr>
        <a:xfrm>
          <a:off x="0" y="0"/>
          <a:ext cx="0" cy="0"/>
          <a:chOff x="0" y="0"/>
          <a:chExt cx="0" cy="0"/>
        </a:xfrm>
      </p:grpSpPr>
      <p:sp>
        <p:nvSpPr>
          <p:cNvPr id="7" name="Rechthoek 6"/>
          <p:cNvSpPr/>
          <p:nvPr/>
        </p:nvSpPr>
        <p:spPr>
          <a:xfrm>
            <a:off x="4572000" y="0"/>
            <a:ext cx="457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NL">
              <a:solidFill>
                <a:prstClr val="white"/>
              </a:solidFill>
            </a:endParaRPr>
          </a:p>
        </p:txBody>
      </p:sp>
      <p:sp>
        <p:nvSpPr>
          <p:cNvPr id="2" name="Titel 1"/>
          <p:cNvSpPr>
            <a:spLocks noGrp="1"/>
          </p:cNvSpPr>
          <p:nvPr>
            <p:ph type="ctrTitle"/>
          </p:nvPr>
        </p:nvSpPr>
        <p:spPr>
          <a:xfrm>
            <a:off x="4932040" y="1988840"/>
            <a:ext cx="3960440" cy="1739528"/>
          </a:xfrm>
          <a:prstGeom prst="rect">
            <a:avLst/>
          </a:prstGeom>
          <a:noFill/>
        </p:spPr>
        <p:txBody>
          <a:bodyPr anchor="b"/>
          <a:lstStyle>
            <a:lvl1pPr algn="l">
              <a:defRPr sz="4000">
                <a:solidFill>
                  <a:schemeClr val="bg1"/>
                </a:solidFill>
              </a:defRPr>
            </a:lvl1pPr>
          </a:lstStyle>
          <a:p>
            <a:r>
              <a:rPr lang="nl-NL" noProof="0"/>
              <a:t>Klik om de stijl te bewerken</a:t>
            </a:r>
            <a:endParaRPr lang="en-GB" noProof="0" dirty="0"/>
          </a:p>
        </p:txBody>
      </p:sp>
      <p:sp>
        <p:nvSpPr>
          <p:cNvPr id="3" name="Ondertitel 2"/>
          <p:cNvSpPr>
            <a:spLocks noGrp="1"/>
          </p:cNvSpPr>
          <p:nvPr>
            <p:ph type="subTitle" idx="1"/>
          </p:nvPr>
        </p:nvSpPr>
        <p:spPr>
          <a:xfrm>
            <a:off x="4946064" y="3789040"/>
            <a:ext cx="3946416" cy="1655762"/>
          </a:xfrm>
          <a:prstGeom prst="rect">
            <a:avLst/>
          </a:prstGeo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 om de ondertitelstijl van het model te bewerken</a:t>
            </a:r>
            <a:endParaRPr lang="en-GB" noProof="0" dirty="0"/>
          </a:p>
        </p:txBody>
      </p:sp>
      <p:sp>
        <p:nvSpPr>
          <p:cNvPr id="11" name="Tijdelijke aanduiding voor datum 3"/>
          <p:cNvSpPr>
            <a:spLocks noGrp="1"/>
          </p:cNvSpPr>
          <p:nvPr>
            <p:ph type="dt" sz="half" idx="2"/>
          </p:nvPr>
        </p:nvSpPr>
        <p:spPr>
          <a:xfrm>
            <a:off x="4932040" y="5589240"/>
            <a:ext cx="3960440" cy="360040"/>
          </a:xfrm>
          <a:prstGeom prst="rect">
            <a:avLst/>
          </a:prstGeom>
        </p:spPr>
        <p:txBody>
          <a:bodyPr/>
          <a:lstStyle>
            <a:lvl1pPr algn="l">
              <a:defRPr sz="1600">
                <a:solidFill>
                  <a:schemeClr val="bg1"/>
                </a:solidFill>
                <a:latin typeface="+mn-lt"/>
              </a:defRPr>
            </a:lvl1pPr>
          </a:lstStyle>
          <a:p>
            <a:fld id="{330FFF43-A68E-4441-863F-1E5FDC9C9E7E}" type="datetimeFigureOut">
              <a:rPr lang="en-GB" smtClean="0">
                <a:solidFill>
                  <a:prstClr val="white"/>
                </a:solidFill>
              </a:rPr>
              <a:pPr/>
              <a:t>06/10/2022</a:t>
            </a:fld>
            <a:endParaRPr lang="en-GB" dirty="0">
              <a:solidFill>
                <a:prstClr val="white"/>
              </a:solidFill>
            </a:endParaRPr>
          </a:p>
        </p:txBody>
      </p:sp>
      <p:sp>
        <p:nvSpPr>
          <p:cNvPr id="12" name="Rechthoek 11"/>
          <p:cNvSpPr/>
          <p:nvPr/>
        </p:nvSpPr>
        <p:spPr>
          <a:xfrm>
            <a:off x="-1786" y="0"/>
            <a:ext cx="457378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nl-NL">
              <a:solidFill>
                <a:prstClr val="white"/>
              </a:solidFill>
            </a:endParaRPr>
          </a:p>
        </p:txBody>
      </p:sp>
      <p:pic>
        <p:nvPicPr>
          <p:cNvPr id="10" name="shpBeeldmerk"/>
          <p:cNvPicPr>
            <a:picLocks noChangeAspect="1"/>
          </p:cNvPicPr>
          <p:nvPr/>
        </p:nvPicPr>
        <p:blipFill rotWithShape="1">
          <a:blip r:embed="rId2">
            <a:extLst>
              <a:ext uri="{28A0092B-C50C-407E-A947-70E740481C1C}">
                <a14:useLocalDpi xmlns:a14="http://schemas.microsoft.com/office/drawing/2010/main" val="0"/>
              </a:ext>
            </a:extLst>
          </a:blip>
          <a:srcRect t="28824"/>
          <a:stretch/>
        </p:blipFill>
        <p:spPr bwMode="auto">
          <a:xfrm>
            <a:off x="-1" y="0"/>
            <a:ext cx="9144000" cy="1534641"/>
          </a:xfrm>
          <a:prstGeom prst="rect">
            <a:avLst/>
          </a:prstGeom>
          <a:noFill/>
          <a:ln w="9525">
            <a:noFill/>
            <a:miter lim="800000"/>
            <a:headEnd/>
            <a:tailEnd/>
          </a:ln>
        </p:spPr>
      </p:pic>
    </p:spTree>
    <p:extLst>
      <p:ext uri="{BB962C8B-B14F-4D97-AF65-F5344CB8AC3E}">
        <p14:creationId xmlns:p14="http://schemas.microsoft.com/office/powerpoint/2010/main" val="71729762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extLst>
    <p:ext uri="{DCECCB84-F9BA-43D5-87BE-67443E8EF086}">
      <p15:sldGuideLst xmlns:p15="http://schemas.microsoft.com/office/powerpoint/2012/main">
        <p15:guide id="0" orient="horz" pos="640" userDrawn="1">
          <p15:clr>
            <a:srgbClr val="FBAE40"/>
          </p15:clr>
        </p15:guide>
        <p15:guide id="1" pos="288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11"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12"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3"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4"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
        <p:nvSpPr>
          <p:cNvPr id="15" name="Tijdelijke aanduiding voor inhoud 6"/>
          <p:cNvSpPr>
            <a:spLocks noGrp="1"/>
          </p:cNvSpPr>
          <p:nvPr>
            <p:ph sz="quarter" idx="13"/>
          </p:nvPr>
        </p:nvSpPr>
        <p:spPr>
          <a:xfrm>
            <a:off x="246063" y="2145175"/>
            <a:ext cx="8640000" cy="4032250"/>
          </a:xfrm>
          <a:prstGeom prst="rect">
            <a:avLst/>
          </a:prstGeom>
        </p:spPr>
        <p:txBody>
          <a:body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val="30122213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extLst>
    <p:ext uri="{DCECCB84-F9BA-43D5-87BE-67443E8EF086}">
      <p15:sldGuideLst xmlns:p15="http://schemas.microsoft.com/office/powerpoint/2012/main">
        <p15:guide id="0" orient="horz" pos="2160" userDrawn="1">
          <p15:clr>
            <a:srgbClr val="FBAE40"/>
          </p15:clr>
        </p15:guide>
        <p15:guide id="1" pos="28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12533686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9"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
        <p:nvSpPr>
          <p:cNvPr id="14" name="Tijdelijke aanduiding voor inhoud 6"/>
          <p:cNvSpPr>
            <a:spLocks noGrp="1"/>
          </p:cNvSpPr>
          <p:nvPr>
            <p:ph sz="quarter" idx="13"/>
          </p:nvPr>
        </p:nvSpPr>
        <p:spPr>
          <a:xfrm>
            <a:off x="246063" y="2145175"/>
            <a:ext cx="4230000" cy="4032250"/>
          </a:xfrm>
          <a:prstGeom prst="rect">
            <a:avLst/>
          </a:prstGeom>
        </p:spPr>
        <p:txBody>
          <a:bodyPr/>
          <a:lstStyle>
            <a:lvl1pPr>
              <a:defRPr sz="2400"/>
            </a:lvl1pPr>
            <a:lvl2pPr>
              <a:defRPr sz="2000"/>
            </a:lvl2pPr>
            <a:lvl3pPr>
              <a:defRPr sz="1800"/>
            </a:lvl3pPr>
          </a:lstStyle>
          <a:p>
            <a:pPr lvl="0"/>
            <a:r>
              <a:rPr lang="nl-NL"/>
              <a:t>Klik om de modelstijlen te bewerken</a:t>
            </a:r>
          </a:p>
          <a:p>
            <a:pPr lvl="1"/>
            <a:r>
              <a:rPr lang="nl-NL"/>
              <a:t>Tweede niveau</a:t>
            </a:r>
          </a:p>
          <a:p>
            <a:pPr lvl="2"/>
            <a:r>
              <a:rPr lang="nl-NL"/>
              <a:t>Derde niveau</a:t>
            </a:r>
          </a:p>
        </p:txBody>
      </p:sp>
      <p:sp>
        <p:nvSpPr>
          <p:cNvPr id="15" name="Tijdelijke aanduiding voor inhoud 6"/>
          <p:cNvSpPr>
            <a:spLocks noGrp="1"/>
          </p:cNvSpPr>
          <p:nvPr>
            <p:ph sz="quarter" idx="14"/>
          </p:nvPr>
        </p:nvSpPr>
        <p:spPr>
          <a:xfrm>
            <a:off x="4662480" y="2132854"/>
            <a:ext cx="4230000" cy="4032250"/>
          </a:xfrm>
          <a:prstGeom prst="rect">
            <a:avLst/>
          </a:prstGeom>
        </p:spPr>
        <p:txBody>
          <a:bodyPr/>
          <a:lstStyle>
            <a:lvl1pPr>
              <a:defRPr sz="2400"/>
            </a:lvl1pPr>
            <a:lvl2pPr>
              <a:defRPr sz="2000"/>
            </a:lvl2pPr>
            <a:lvl3pPr>
              <a:defRPr sz="1800"/>
            </a:lvl3p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val="351052025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11"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12"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3"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4"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
        <p:nvSpPr>
          <p:cNvPr id="15" name="Tijdelijke aanduiding voor inhoud 6"/>
          <p:cNvSpPr>
            <a:spLocks noGrp="1"/>
          </p:cNvSpPr>
          <p:nvPr>
            <p:ph sz="quarter" idx="13"/>
          </p:nvPr>
        </p:nvSpPr>
        <p:spPr>
          <a:xfrm>
            <a:off x="246063" y="2145175"/>
            <a:ext cx="8640000" cy="4032250"/>
          </a:xfrm>
          <a:prstGeom prst="rect">
            <a:avLst/>
          </a:prstGeom>
        </p:spPr>
        <p:txBody>
          <a:body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val="376502217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extLst>
    <p:ext uri="{DCECCB84-F9BA-43D5-87BE-67443E8EF086}">
      <p15:sldGuideLst xmlns:p15="http://schemas.microsoft.com/office/powerpoint/2012/main">
        <p15:guide id="0" orient="horz" pos="2160" userDrawn="1">
          <p15:clr>
            <a:srgbClr val="FBAE40"/>
          </p15:clr>
        </p15:guide>
        <p15:guide id="1"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246323" y="2132853"/>
            <a:ext cx="4235197" cy="7684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1"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12"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3"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4"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
        <p:nvSpPr>
          <p:cNvPr id="16" name="Tijdelijke aanduiding voor tekst 2"/>
          <p:cNvSpPr>
            <a:spLocks noGrp="1"/>
          </p:cNvSpPr>
          <p:nvPr>
            <p:ph type="body" idx="12"/>
          </p:nvPr>
        </p:nvSpPr>
        <p:spPr>
          <a:xfrm>
            <a:off x="4657283" y="2156859"/>
            <a:ext cx="4235197" cy="7684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7" name="Tijdelijke aanduiding voor inhoud 6"/>
          <p:cNvSpPr>
            <a:spLocks noGrp="1"/>
          </p:cNvSpPr>
          <p:nvPr>
            <p:ph sz="quarter" idx="13"/>
          </p:nvPr>
        </p:nvSpPr>
        <p:spPr>
          <a:xfrm>
            <a:off x="246063" y="2925304"/>
            <a:ext cx="4230000" cy="3240000"/>
          </a:xfrm>
          <a:prstGeom prst="rect">
            <a:avLst/>
          </a:prstGeom>
        </p:spPr>
        <p:txBody>
          <a:bodyPr/>
          <a:lstStyle>
            <a:lvl1pPr>
              <a:defRPr sz="2400"/>
            </a:lvl1pPr>
            <a:lvl2pPr>
              <a:defRPr sz="2000"/>
            </a:lvl2pPr>
            <a:lvl3pPr>
              <a:defRPr sz="1800"/>
            </a:lvl3pPr>
          </a:lstStyle>
          <a:p>
            <a:pPr lvl="0"/>
            <a:r>
              <a:rPr lang="nl-NL"/>
              <a:t>Klik om de modelstijlen te bewerken</a:t>
            </a:r>
          </a:p>
          <a:p>
            <a:pPr lvl="1"/>
            <a:r>
              <a:rPr lang="nl-NL"/>
              <a:t>Tweede niveau</a:t>
            </a:r>
          </a:p>
          <a:p>
            <a:pPr lvl="2"/>
            <a:r>
              <a:rPr lang="nl-NL"/>
              <a:t>Derde niveau</a:t>
            </a:r>
          </a:p>
        </p:txBody>
      </p:sp>
      <p:sp>
        <p:nvSpPr>
          <p:cNvPr id="18" name="Tijdelijke aanduiding voor inhoud 6"/>
          <p:cNvSpPr>
            <a:spLocks noGrp="1"/>
          </p:cNvSpPr>
          <p:nvPr>
            <p:ph sz="quarter" idx="14"/>
          </p:nvPr>
        </p:nvSpPr>
        <p:spPr>
          <a:xfrm>
            <a:off x="4662480" y="2924944"/>
            <a:ext cx="4230000" cy="3240000"/>
          </a:xfrm>
          <a:prstGeom prst="rect">
            <a:avLst/>
          </a:prstGeom>
        </p:spPr>
        <p:txBody>
          <a:bodyPr/>
          <a:lstStyle>
            <a:lvl1pPr>
              <a:defRPr sz="2400"/>
            </a:lvl1pPr>
            <a:lvl2pPr>
              <a:defRPr sz="2000"/>
            </a:lvl2pPr>
            <a:lvl3pPr>
              <a:defRPr sz="1800"/>
            </a:lvl3p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val="55208395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7"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8"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9"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0"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Tree>
    <p:extLst>
      <p:ext uri="{BB962C8B-B14F-4D97-AF65-F5344CB8AC3E}">
        <p14:creationId xmlns:p14="http://schemas.microsoft.com/office/powerpoint/2010/main" val="153526004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afbeelding wilt toevoegen</a:t>
            </a:r>
          </a:p>
        </p:txBody>
      </p:sp>
    </p:spTree>
    <p:extLst>
      <p:ext uri="{BB962C8B-B14F-4D97-AF65-F5344CB8AC3E}">
        <p14:creationId xmlns:p14="http://schemas.microsoft.com/office/powerpoint/2010/main" val="145480223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Grafiek">
    <p:spTree>
      <p:nvGrpSpPr>
        <p:cNvPr id="1" name=""/>
        <p:cNvGrpSpPr/>
        <p:nvPr/>
      </p:nvGrpSpPr>
      <p:grpSpPr>
        <a:xfrm>
          <a:off x="0" y="0"/>
          <a:ext cx="0" cy="0"/>
          <a:chOff x="0" y="0"/>
          <a:chExt cx="0" cy="0"/>
        </a:xfrm>
      </p:grpSpPr>
      <p:sp>
        <p:nvSpPr>
          <p:cNvPr id="3" name="Tijdelijke aanduiding voor grafiek 2"/>
          <p:cNvSpPr>
            <a:spLocks noGrp="1"/>
          </p:cNvSpPr>
          <p:nvPr>
            <p:ph type="chart"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grafiek wilt toevoegen</a:t>
            </a:r>
          </a:p>
        </p:txBody>
      </p:sp>
    </p:spTree>
    <p:extLst>
      <p:ext uri="{BB962C8B-B14F-4D97-AF65-F5344CB8AC3E}">
        <p14:creationId xmlns:p14="http://schemas.microsoft.com/office/powerpoint/2010/main" val="905157387"/>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abel">
    <p:spTree>
      <p:nvGrpSpPr>
        <p:cNvPr id="1" name=""/>
        <p:cNvGrpSpPr/>
        <p:nvPr/>
      </p:nvGrpSpPr>
      <p:grpSpPr>
        <a:xfrm>
          <a:off x="0" y="0"/>
          <a:ext cx="0" cy="0"/>
          <a:chOff x="0" y="0"/>
          <a:chExt cx="0" cy="0"/>
        </a:xfrm>
      </p:grpSpPr>
      <p:sp>
        <p:nvSpPr>
          <p:cNvPr id="4" name="Tijdelijke aanduiding voor tabel 3"/>
          <p:cNvSpPr>
            <a:spLocks noGrp="1"/>
          </p:cNvSpPr>
          <p:nvPr>
            <p:ph type="tbl"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tabel wilt toevoegen</a:t>
            </a:r>
          </a:p>
        </p:txBody>
      </p:sp>
    </p:spTree>
    <p:extLst>
      <p:ext uri="{BB962C8B-B14F-4D97-AF65-F5344CB8AC3E}">
        <p14:creationId xmlns:p14="http://schemas.microsoft.com/office/powerpoint/2010/main" val="1050433269"/>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8" name="shpTekst"/>
          <p:cNvSpPr>
            <a:spLocks noGrp="1" noChangeArrowheads="1"/>
          </p:cNvSpPr>
          <p:nvPr>
            <p:ph idx="1"/>
          </p:nvPr>
        </p:nvSpPr>
        <p:spPr bwMode="auto">
          <a:xfrm>
            <a:off x="251520" y="2156859"/>
            <a:ext cx="4230000" cy="405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nl-NL" sz="2400" dirty="0" smtClean="0"/>
            </a:lvl1pPr>
            <a:lvl2pPr>
              <a:defRPr lang="nl-NL" sz="2000" dirty="0" smtClean="0"/>
            </a:lvl2pPr>
            <a:lvl3pPr>
              <a:defRPr lang="nl-NL" sz="1800" dirty="0" smtClean="0"/>
            </a:lvl3pPr>
          </a:lstStyle>
          <a:p>
            <a:pPr marL="360000" lvl="0" indent="-360000">
              <a:lnSpc>
                <a:spcPct val="90000"/>
              </a:lnSpc>
              <a:spcBef>
                <a:spcPts val="1000"/>
              </a:spcBef>
              <a:buFont typeface="Arial" panose="020B0604020202020204" pitchFamily="34" charset="0"/>
              <a:buChar char="•"/>
            </a:pPr>
            <a:r>
              <a:rPr lang="nl-NL"/>
              <a:t>Klik om de modelstijlen te bewerken</a:t>
            </a:r>
          </a:p>
          <a:p>
            <a:pPr marL="360000" lvl="1" indent="-360000">
              <a:lnSpc>
                <a:spcPct val="90000"/>
              </a:lnSpc>
              <a:spcBef>
                <a:spcPts val="1000"/>
              </a:spcBef>
              <a:buFont typeface="Arial" panose="020B0604020202020204" pitchFamily="34" charset="0"/>
              <a:buChar char="•"/>
            </a:pPr>
            <a:r>
              <a:rPr lang="nl-NL"/>
              <a:t>Tweede niveau</a:t>
            </a:r>
          </a:p>
          <a:p>
            <a:pPr marL="360000" lvl="2" indent="-360000">
              <a:lnSpc>
                <a:spcPct val="90000"/>
              </a:lnSpc>
              <a:spcBef>
                <a:spcPts val="1000"/>
              </a:spcBef>
              <a:buFont typeface="Arial" panose="020B0604020202020204" pitchFamily="34" charset="0"/>
              <a:buChar char="•"/>
            </a:pPr>
            <a:r>
              <a:rPr lang="nl-NL"/>
              <a:t>Derde niveau</a:t>
            </a:r>
          </a:p>
        </p:txBody>
      </p:sp>
      <p:sp>
        <p:nvSpPr>
          <p:cNvPr id="9" name="shpTitel"/>
          <p:cNvSpPr>
            <a:spLocks noGrp="1" noChangeArrowheads="1"/>
          </p:cNvSpPr>
          <p:nvPr>
            <p:ph type="title"/>
          </p:nvPr>
        </p:nvSpPr>
        <p:spPr bwMode="auto">
          <a:xfrm>
            <a:off x="251520" y="1268760"/>
            <a:ext cx="423000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
        <p:nvSpPr>
          <p:cNvPr id="15" name="Tijdelijke aanduiding voor inhoud 14"/>
          <p:cNvSpPr>
            <a:spLocks noGrp="1"/>
          </p:cNvSpPr>
          <p:nvPr>
            <p:ph sz="quarter" idx="10"/>
          </p:nvPr>
        </p:nvSpPr>
        <p:spPr>
          <a:xfrm>
            <a:off x="4572000" y="1052736"/>
            <a:ext cx="4572000" cy="5289525"/>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84969335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shpTekst"/>
          <p:cNvSpPr>
            <a:spLocks noGrp="1" noChangeArrowheads="1"/>
          </p:cNvSpPr>
          <p:nvPr>
            <p:ph idx="1" hasCustomPrompt="1"/>
          </p:nvPr>
        </p:nvSpPr>
        <p:spPr bwMode="auto">
          <a:xfrm>
            <a:off x="251520" y="2156859"/>
            <a:ext cx="4230000" cy="405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400"/>
            </a:lvl1pPr>
            <a:lvl2pPr>
              <a:defRPr sz="2000"/>
            </a:lvl2pPr>
            <a:lvl3pPr>
              <a:defRPr sz="1800"/>
            </a:lvl3pPr>
          </a:lstStyle>
          <a:p>
            <a:pPr lvl="0"/>
            <a:r>
              <a:rPr lang="nl-NL" dirty="0"/>
              <a:t>Klik om de opmaakprofielen van de </a:t>
            </a:r>
            <a:r>
              <a:rPr lang="nl-NL" dirty="0" err="1"/>
              <a:t>modeltekst</a:t>
            </a:r>
            <a:r>
              <a:rPr lang="nl-NL" dirty="0"/>
              <a:t> te bewerken</a:t>
            </a:r>
          </a:p>
        </p:txBody>
      </p:sp>
      <p:sp>
        <p:nvSpPr>
          <p:cNvPr id="9" name="shpTitel"/>
          <p:cNvSpPr>
            <a:spLocks noGrp="1" noChangeArrowheads="1"/>
          </p:cNvSpPr>
          <p:nvPr>
            <p:ph type="title"/>
          </p:nvPr>
        </p:nvSpPr>
        <p:spPr bwMode="auto">
          <a:xfrm>
            <a:off x="251520" y="1268760"/>
            <a:ext cx="423000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
        <p:nvSpPr>
          <p:cNvPr id="15" name="Tijdelijke aanduiding voor afbeelding 14"/>
          <p:cNvSpPr>
            <a:spLocks noGrp="1"/>
          </p:cNvSpPr>
          <p:nvPr>
            <p:ph type="pic" sz="quarter" idx="10"/>
          </p:nvPr>
        </p:nvSpPr>
        <p:spPr>
          <a:xfrm>
            <a:off x="4572000" y="1052736"/>
            <a:ext cx="4571999" cy="5289525"/>
          </a:xfrm>
          <a:prstGeom prst="rect">
            <a:avLst/>
          </a:prstGeom>
        </p:spPr>
        <p:txBody>
          <a:bodyPr/>
          <a:lstStyle>
            <a:lvl1pPr marL="0" indent="0">
              <a:buFontTx/>
              <a:buNone/>
              <a:defRPr/>
            </a:lvl1pPr>
          </a:lstStyle>
          <a:p>
            <a:r>
              <a:rPr lang="nl-NL"/>
              <a:t>Klik op het pictogram als u een afbeelding wilt toevoegen</a:t>
            </a:r>
          </a:p>
        </p:txBody>
      </p:sp>
    </p:spTree>
    <p:extLst>
      <p:ext uri="{BB962C8B-B14F-4D97-AF65-F5344CB8AC3E}">
        <p14:creationId xmlns:p14="http://schemas.microsoft.com/office/powerpoint/2010/main" val="320863362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eldia_NL">
    <p:spTree>
      <p:nvGrpSpPr>
        <p:cNvPr id="1" name=""/>
        <p:cNvGrpSpPr/>
        <p:nvPr/>
      </p:nvGrpSpPr>
      <p:grpSpPr>
        <a:xfrm>
          <a:off x="0" y="0"/>
          <a:ext cx="0" cy="0"/>
          <a:chOff x="0" y="0"/>
          <a:chExt cx="0" cy="0"/>
        </a:xfrm>
      </p:grpSpPr>
      <p:sp>
        <p:nvSpPr>
          <p:cNvPr id="7" name="Rechthoek 6"/>
          <p:cNvSpPr/>
          <p:nvPr/>
        </p:nvSpPr>
        <p:spPr>
          <a:xfrm>
            <a:off x="4572000" y="0"/>
            <a:ext cx="457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932040" y="1988840"/>
            <a:ext cx="3960440" cy="1739528"/>
          </a:xfrm>
          <a:prstGeom prst="rect">
            <a:avLst/>
          </a:prstGeom>
          <a:noFill/>
        </p:spPr>
        <p:txBody>
          <a:bodyPr anchor="b"/>
          <a:lstStyle>
            <a:lvl1pPr algn="l">
              <a:defRPr sz="40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4946064" y="3789040"/>
            <a:ext cx="3946416" cy="1655762"/>
          </a:xfrm>
          <a:prstGeom prst="rect">
            <a:avLst/>
          </a:prstGeom>
        </p:spPr>
        <p:txBody>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1" name="Tijdelijke aanduiding voor datum 3"/>
          <p:cNvSpPr>
            <a:spLocks noGrp="1"/>
          </p:cNvSpPr>
          <p:nvPr>
            <p:ph type="dt" sz="half" idx="2"/>
          </p:nvPr>
        </p:nvSpPr>
        <p:spPr>
          <a:xfrm>
            <a:off x="4932040" y="5589240"/>
            <a:ext cx="3960440" cy="360040"/>
          </a:xfrm>
          <a:prstGeom prst="rect">
            <a:avLst/>
          </a:prstGeom>
        </p:spPr>
        <p:txBody>
          <a:bodyPr/>
          <a:lstStyle>
            <a:lvl1pPr algn="l">
              <a:defRPr sz="1600">
                <a:solidFill>
                  <a:schemeClr val="tx1"/>
                </a:solidFill>
                <a:latin typeface="+mn-lt"/>
              </a:defRPr>
            </a:lvl1pPr>
          </a:lstStyle>
          <a:p>
            <a:fld id="{330FFF43-A68E-4441-863F-1E5FDC9C9E7E}" type="datetimeFigureOut">
              <a:rPr lang="nl-NL" smtClean="0"/>
              <a:pPr/>
              <a:t>6-10-2022</a:t>
            </a:fld>
            <a:endParaRPr lang="nl-NL" dirty="0"/>
          </a:p>
        </p:txBody>
      </p:sp>
      <p:sp>
        <p:nvSpPr>
          <p:cNvPr id="12" name="Rechthoek 11"/>
          <p:cNvSpPr/>
          <p:nvPr/>
        </p:nvSpPr>
        <p:spPr>
          <a:xfrm>
            <a:off x="-1786" y="0"/>
            <a:ext cx="457378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shpBeeldmerk"/>
          <p:cNvPicPr>
            <a:picLocks noChangeAspect="1"/>
          </p:cNvPicPr>
          <p:nvPr/>
        </p:nvPicPr>
        <p:blipFill rotWithShape="1">
          <a:blip r:embed="rId2">
            <a:extLst>
              <a:ext uri="{28A0092B-C50C-407E-A947-70E740481C1C}">
                <a14:useLocalDpi xmlns:a14="http://schemas.microsoft.com/office/drawing/2010/main" val="0"/>
              </a:ext>
            </a:extLst>
          </a:blip>
          <a:srcRect t="28448"/>
          <a:stretch/>
        </p:blipFill>
        <p:spPr bwMode="auto">
          <a:xfrm>
            <a:off x="-2497" y="-27385"/>
            <a:ext cx="9144000" cy="1542735"/>
          </a:xfrm>
          <a:prstGeom prst="rect">
            <a:avLst/>
          </a:prstGeom>
          <a:noFill/>
          <a:ln w="9525">
            <a:noFill/>
            <a:miter lim="800000"/>
            <a:headEnd/>
            <a:tailEnd/>
          </a:ln>
        </p:spPr>
      </p:pic>
    </p:spTree>
    <p:extLst>
      <p:ext uri="{BB962C8B-B14F-4D97-AF65-F5344CB8AC3E}">
        <p14:creationId xmlns:p14="http://schemas.microsoft.com/office/powerpoint/2010/main" val="587306295"/>
      </p:ext>
    </p:extLst>
  </p:cSld>
  <p:clrMapOvr>
    <a:masterClrMapping/>
  </p:clrMapOvr>
  <p:extLst>
    <p:ext uri="{DCECCB84-F9BA-43D5-87BE-67443E8EF086}">
      <p15:sldGuideLst xmlns:p15="http://schemas.microsoft.com/office/powerpoint/2012/main">
        <p15:guide id="1" orient="horz" pos="618">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eldia_UK">
    <p:spTree>
      <p:nvGrpSpPr>
        <p:cNvPr id="1" name=""/>
        <p:cNvGrpSpPr/>
        <p:nvPr/>
      </p:nvGrpSpPr>
      <p:grpSpPr>
        <a:xfrm>
          <a:off x="0" y="0"/>
          <a:ext cx="0" cy="0"/>
          <a:chOff x="0" y="0"/>
          <a:chExt cx="0" cy="0"/>
        </a:xfrm>
      </p:grpSpPr>
      <p:sp>
        <p:nvSpPr>
          <p:cNvPr id="7" name="Rechthoek 6"/>
          <p:cNvSpPr/>
          <p:nvPr/>
        </p:nvSpPr>
        <p:spPr>
          <a:xfrm>
            <a:off x="4572000" y="0"/>
            <a:ext cx="457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932040" y="1988840"/>
            <a:ext cx="3960440" cy="1739528"/>
          </a:xfrm>
          <a:prstGeom prst="rect">
            <a:avLst/>
          </a:prstGeom>
          <a:noFill/>
        </p:spPr>
        <p:txBody>
          <a:bodyPr anchor="b"/>
          <a:lstStyle>
            <a:lvl1pPr algn="l">
              <a:defRPr sz="4000">
                <a:solidFill>
                  <a:schemeClr val="tx1"/>
                </a:solidFill>
              </a:defRPr>
            </a:lvl1pPr>
          </a:lstStyle>
          <a:p>
            <a:r>
              <a:rPr lang="nl-NL" noProof="0"/>
              <a:t>Klik om stijl te bewerken</a:t>
            </a:r>
            <a:endParaRPr lang="en-GB" noProof="0" dirty="0"/>
          </a:p>
        </p:txBody>
      </p:sp>
      <p:sp>
        <p:nvSpPr>
          <p:cNvPr id="3" name="Ondertitel 2"/>
          <p:cNvSpPr>
            <a:spLocks noGrp="1"/>
          </p:cNvSpPr>
          <p:nvPr>
            <p:ph type="subTitle" idx="1"/>
          </p:nvPr>
        </p:nvSpPr>
        <p:spPr>
          <a:xfrm>
            <a:off x="4946064" y="3789040"/>
            <a:ext cx="3946416" cy="1655762"/>
          </a:xfrm>
          <a:prstGeom prst="rect">
            <a:avLst/>
          </a:prstGeom>
        </p:spPr>
        <p:txBody>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dirty="0"/>
          </a:p>
        </p:txBody>
      </p:sp>
      <p:sp>
        <p:nvSpPr>
          <p:cNvPr id="11" name="Tijdelijke aanduiding voor datum 3"/>
          <p:cNvSpPr>
            <a:spLocks noGrp="1"/>
          </p:cNvSpPr>
          <p:nvPr>
            <p:ph type="dt" sz="half" idx="2"/>
          </p:nvPr>
        </p:nvSpPr>
        <p:spPr>
          <a:xfrm>
            <a:off x="4932040" y="5589240"/>
            <a:ext cx="3960440" cy="360040"/>
          </a:xfrm>
          <a:prstGeom prst="rect">
            <a:avLst/>
          </a:prstGeom>
        </p:spPr>
        <p:txBody>
          <a:bodyPr/>
          <a:lstStyle>
            <a:lvl1pPr algn="l">
              <a:defRPr sz="1600">
                <a:solidFill>
                  <a:schemeClr val="tx1"/>
                </a:solidFill>
                <a:latin typeface="+mn-lt"/>
              </a:defRPr>
            </a:lvl1pPr>
          </a:lstStyle>
          <a:p>
            <a:fld id="{330FFF43-A68E-4441-863F-1E5FDC9C9E7E}" type="datetimeFigureOut">
              <a:rPr lang="en-GB" noProof="0" smtClean="0"/>
              <a:pPr/>
              <a:t>06/10/2022</a:t>
            </a:fld>
            <a:endParaRPr lang="en-GB" noProof="0" dirty="0"/>
          </a:p>
        </p:txBody>
      </p:sp>
      <p:sp>
        <p:nvSpPr>
          <p:cNvPr id="12" name="Rechthoek 11"/>
          <p:cNvSpPr/>
          <p:nvPr/>
        </p:nvSpPr>
        <p:spPr>
          <a:xfrm>
            <a:off x="-1786" y="0"/>
            <a:ext cx="457378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shpBeeldmerk"/>
          <p:cNvPicPr>
            <a:picLocks noChangeAspect="1"/>
          </p:cNvPicPr>
          <p:nvPr/>
        </p:nvPicPr>
        <p:blipFill rotWithShape="1">
          <a:blip r:embed="rId2">
            <a:extLst>
              <a:ext uri="{28A0092B-C50C-407E-A947-70E740481C1C}">
                <a14:useLocalDpi xmlns:a14="http://schemas.microsoft.com/office/drawing/2010/main" val="0"/>
              </a:ext>
            </a:extLst>
          </a:blip>
          <a:srcRect t="30058"/>
          <a:stretch/>
        </p:blipFill>
        <p:spPr bwMode="auto">
          <a:xfrm>
            <a:off x="-1787" y="-27384"/>
            <a:ext cx="9144000" cy="1508011"/>
          </a:xfrm>
          <a:prstGeom prst="rect">
            <a:avLst/>
          </a:prstGeom>
          <a:noFill/>
          <a:ln w="9525">
            <a:noFill/>
            <a:miter lim="800000"/>
            <a:headEnd/>
            <a:tailEnd/>
          </a:ln>
        </p:spPr>
      </p:pic>
    </p:spTree>
    <p:extLst>
      <p:ext uri="{BB962C8B-B14F-4D97-AF65-F5344CB8AC3E}">
        <p14:creationId xmlns:p14="http://schemas.microsoft.com/office/powerpoint/2010/main" val="1428847616"/>
      </p:ext>
    </p:extLst>
  </p:cSld>
  <p:clrMapOvr>
    <a:masterClrMapping/>
  </p:clrMapOvr>
  <p:extLst>
    <p:ext uri="{DCECCB84-F9BA-43D5-87BE-67443E8EF086}">
      <p15:sldGuideLst xmlns:p15="http://schemas.microsoft.com/office/powerpoint/2012/main">
        <p15:guide id="1" orient="horz" pos="618">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11"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2"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6-10-2022</a:t>
            </a:fld>
            <a:endParaRPr lang="nl-NL" dirty="0"/>
          </a:p>
        </p:txBody>
      </p:sp>
      <p:sp>
        <p:nvSpPr>
          <p:cNvPr id="13"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p>
        </p:txBody>
      </p:sp>
      <p:sp>
        <p:nvSpPr>
          <p:cNvPr id="14"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5" name="Tijdelijke aanduiding voor inhoud 6"/>
          <p:cNvSpPr>
            <a:spLocks noGrp="1"/>
          </p:cNvSpPr>
          <p:nvPr>
            <p:ph sz="quarter" idx="13"/>
          </p:nvPr>
        </p:nvSpPr>
        <p:spPr>
          <a:xfrm>
            <a:off x="246063" y="2145175"/>
            <a:ext cx="8640000" cy="4032250"/>
          </a:xfrm>
          <a:prstGeom prst="rect">
            <a:avLst/>
          </a:prstGeom>
        </p:spPr>
        <p:txBody>
          <a:body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142915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900639193"/>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31650200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9"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tx1"/>
                </a:solidFill>
                <a:latin typeface="+mn-lt"/>
              </a:defRPr>
            </a:lvl1pPr>
          </a:lstStyle>
          <a:p>
            <a:fld id="{330FFF43-A68E-4441-863F-1E5FDC9C9E7E}" type="datetimeFigureOut">
              <a:rPr lang="nl-NL" smtClean="0"/>
              <a:pPr/>
              <a:t>6-10-2022</a:t>
            </a:fld>
            <a:endParaRPr lang="nl-NL" dirty="0"/>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tx1"/>
                </a:solidFill>
                <a:latin typeface="+mn-lt"/>
              </a:defRPr>
            </a:lvl1pPr>
          </a:lstStyle>
          <a:p>
            <a:endParaRPr lang="nl-NL" dirty="0"/>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tx1"/>
                </a:solidFill>
                <a:latin typeface="+mn-lt"/>
              </a:defRPr>
            </a:lvl1pPr>
          </a:lstStyle>
          <a:p>
            <a:fld id="{D484D21D-6F67-453B-9876-1E1B2169E10B}" type="slidenum">
              <a:rPr lang="nl-NL" smtClean="0"/>
              <a:pPr/>
              <a:t>‹nr.›</a:t>
            </a:fld>
            <a:endParaRPr lang="nl-NL" dirty="0"/>
          </a:p>
        </p:txBody>
      </p:sp>
      <p:sp>
        <p:nvSpPr>
          <p:cNvPr id="14" name="Tijdelijke aanduiding voor inhoud 6"/>
          <p:cNvSpPr>
            <a:spLocks noGrp="1"/>
          </p:cNvSpPr>
          <p:nvPr>
            <p:ph sz="quarter" idx="13"/>
          </p:nvPr>
        </p:nvSpPr>
        <p:spPr>
          <a:xfrm>
            <a:off x="246063" y="2145175"/>
            <a:ext cx="4230000" cy="4032250"/>
          </a:xfrm>
          <a:prstGeom prst="rect">
            <a:avLst/>
          </a:prstGeom>
        </p:spPr>
        <p:txBody>
          <a:bodyPr/>
          <a:lstStyle>
            <a:lvl1pPr>
              <a:defRPr sz="2400"/>
            </a:lvl1pPr>
            <a:lvl2pPr>
              <a:defRPr sz="2000"/>
            </a:lvl2pPr>
            <a:lvl3pPr>
              <a:defRPr sz="1800"/>
            </a:lvl3pPr>
          </a:lstStyle>
          <a:p>
            <a:pPr lvl="0"/>
            <a:r>
              <a:rPr lang="nl-NL"/>
              <a:t>Klikken om de tekststijl van het model te bewerken</a:t>
            </a:r>
          </a:p>
          <a:p>
            <a:pPr lvl="1"/>
            <a:r>
              <a:rPr lang="nl-NL"/>
              <a:t>Tweede niveau</a:t>
            </a:r>
          </a:p>
          <a:p>
            <a:pPr lvl="2"/>
            <a:r>
              <a:rPr lang="nl-NL"/>
              <a:t>Derde niveau</a:t>
            </a:r>
          </a:p>
        </p:txBody>
      </p:sp>
      <p:sp>
        <p:nvSpPr>
          <p:cNvPr id="15" name="Tijdelijke aanduiding voor inhoud 6"/>
          <p:cNvSpPr>
            <a:spLocks noGrp="1"/>
          </p:cNvSpPr>
          <p:nvPr>
            <p:ph sz="quarter" idx="14"/>
          </p:nvPr>
        </p:nvSpPr>
        <p:spPr>
          <a:xfrm>
            <a:off x="4662480" y="2132854"/>
            <a:ext cx="4230000" cy="4032250"/>
          </a:xfrm>
          <a:prstGeom prst="rect">
            <a:avLst/>
          </a:prstGeom>
        </p:spPr>
        <p:txBody>
          <a:bodyPr/>
          <a:lstStyle>
            <a:lvl1pPr>
              <a:defRPr sz="2400"/>
            </a:lvl1pPr>
            <a:lvl2pPr>
              <a:defRPr sz="2000"/>
            </a:lvl2pPr>
            <a:lvl3pPr>
              <a:defRPr sz="1800"/>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3709981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246323" y="2132853"/>
            <a:ext cx="4235197" cy="7684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2"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tx1"/>
                </a:solidFill>
                <a:latin typeface="+mn-lt"/>
              </a:defRPr>
            </a:lvl1pPr>
          </a:lstStyle>
          <a:p>
            <a:fld id="{330FFF43-A68E-4441-863F-1E5FDC9C9E7E}" type="datetimeFigureOut">
              <a:rPr lang="nl-NL" smtClean="0"/>
              <a:pPr/>
              <a:t>6-10-2022</a:t>
            </a:fld>
            <a:endParaRPr lang="nl-NL" dirty="0"/>
          </a:p>
        </p:txBody>
      </p:sp>
      <p:sp>
        <p:nvSpPr>
          <p:cNvPr id="13"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tx1"/>
                </a:solidFill>
                <a:latin typeface="+mn-lt"/>
              </a:defRPr>
            </a:lvl1pPr>
          </a:lstStyle>
          <a:p>
            <a:endParaRPr lang="nl-NL" dirty="0"/>
          </a:p>
        </p:txBody>
      </p:sp>
      <p:sp>
        <p:nvSpPr>
          <p:cNvPr id="14"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tx1"/>
                </a:solidFill>
                <a:latin typeface="+mn-lt"/>
              </a:defRPr>
            </a:lvl1pPr>
          </a:lstStyle>
          <a:p>
            <a:fld id="{D484D21D-6F67-453B-9876-1E1B2169E10B}" type="slidenum">
              <a:rPr lang="nl-NL" smtClean="0"/>
              <a:pPr/>
              <a:t>‹nr.›</a:t>
            </a:fld>
            <a:endParaRPr lang="nl-NL" dirty="0"/>
          </a:p>
        </p:txBody>
      </p:sp>
      <p:sp>
        <p:nvSpPr>
          <p:cNvPr id="16" name="Tijdelijke aanduiding voor tekst 2"/>
          <p:cNvSpPr>
            <a:spLocks noGrp="1"/>
          </p:cNvSpPr>
          <p:nvPr>
            <p:ph type="body" idx="12"/>
          </p:nvPr>
        </p:nvSpPr>
        <p:spPr>
          <a:xfrm>
            <a:off x="4657283" y="2156859"/>
            <a:ext cx="4235197" cy="7684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7" name="Tijdelijke aanduiding voor inhoud 6"/>
          <p:cNvSpPr>
            <a:spLocks noGrp="1"/>
          </p:cNvSpPr>
          <p:nvPr>
            <p:ph sz="quarter" idx="13"/>
          </p:nvPr>
        </p:nvSpPr>
        <p:spPr>
          <a:xfrm>
            <a:off x="246063" y="2925304"/>
            <a:ext cx="4230000" cy="3240000"/>
          </a:xfrm>
          <a:prstGeom prst="rect">
            <a:avLst/>
          </a:prstGeom>
        </p:spPr>
        <p:txBody>
          <a:bodyPr/>
          <a:lstStyle>
            <a:lvl1pPr>
              <a:defRPr sz="2400"/>
            </a:lvl1pPr>
            <a:lvl2pPr>
              <a:defRPr sz="2000"/>
            </a:lvl2pPr>
            <a:lvl3pPr>
              <a:defRPr sz="1800"/>
            </a:lvl3pPr>
          </a:lstStyle>
          <a:p>
            <a:pPr lvl="0"/>
            <a:r>
              <a:rPr lang="nl-NL"/>
              <a:t>Klikken om de tekststijl van het model te bewerken</a:t>
            </a:r>
          </a:p>
          <a:p>
            <a:pPr lvl="1"/>
            <a:r>
              <a:rPr lang="nl-NL"/>
              <a:t>Tweede niveau</a:t>
            </a:r>
          </a:p>
          <a:p>
            <a:pPr lvl="2"/>
            <a:r>
              <a:rPr lang="nl-NL"/>
              <a:t>Derde niveau</a:t>
            </a:r>
          </a:p>
        </p:txBody>
      </p:sp>
      <p:sp>
        <p:nvSpPr>
          <p:cNvPr id="18" name="Tijdelijke aanduiding voor inhoud 6"/>
          <p:cNvSpPr>
            <a:spLocks noGrp="1"/>
          </p:cNvSpPr>
          <p:nvPr>
            <p:ph sz="quarter" idx="14"/>
          </p:nvPr>
        </p:nvSpPr>
        <p:spPr>
          <a:xfrm>
            <a:off x="4662480" y="2924944"/>
            <a:ext cx="4230000" cy="3240000"/>
          </a:xfrm>
          <a:prstGeom prst="rect">
            <a:avLst/>
          </a:prstGeom>
        </p:spPr>
        <p:txBody>
          <a:bodyPr/>
          <a:lstStyle>
            <a:lvl1pPr>
              <a:defRPr sz="2400"/>
            </a:lvl1pPr>
            <a:lvl2pPr>
              <a:defRPr sz="2000"/>
            </a:lvl2pPr>
            <a:lvl3pPr>
              <a:defRPr sz="1800"/>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130124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7"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8"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tx1"/>
                </a:solidFill>
                <a:latin typeface="+mn-lt"/>
              </a:defRPr>
            </a:lvl1pPr>
          </a:lstStyle>
          <a:p>
            <a:fld id="{330FFF43-A68E-4441-863F-1E5FDC9C9E7E}" type="datetimeFigureOut">
              <a:rPr lang="nl-NL" smtClean="0"/>
              <a:pPr/>
              <a:t>6-10-2022</a:t>
            </a:fld>
            <a:endParaRPr lang="nl-NL" dirty="0"/>
          </a:p>
        </p:txBody>
      </p:sp>
      <p:sp>
        <p:nvSpPr>
          <p:cNvPr id="9"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tx1"/>
                </a:solidFill>
                <a:latin typeface="+mn-lt"/>
              </a:defRPr>
            </a:lvl1pPr>
          </a:lstStyle>
          <a:p>
            <a:endParaRPr lang="nl-NL" dirty="0"/>
          </a:p>
        </p:txBody>
      </p:sp>
      <p:sp>
        <p:nvSpPr>
          <p:cNvPr id="10"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tx1"/>
                </a:solidFill>
                <a:latin typeface="+mn-lt"/>
              </a:defRPr>
            </a:lvl1pPr>
          </a:lstStyle>
          <a:p>
            <a:fld id="{D484D21D-6F67-453B-9876-1E1B2169E10B}" type="slidenum">
              <a:rPr lang="nl-NL" smtClean="0"/>
              <a:pPr/>
              <a:t>‹nr.›</a:t>
            </a:fld>
            <a:endParaRPr lang="nl-NL" dirty="0"/>
          </a:p>
        </p:txBody>
      </p:sp>
    </p:spTree>
    <p:extLst>
      <p:ext uri="{BB962C8B-B14F-4D97-AF65-F5344CB8AC3E}">
        <p14:creationId xmlns:p14="http://schemas.microsoft.com/office/powerpoint/2010/main" val="1774502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afbeelding wilt toevoegen</a:t>
            </a:r>
          </a:p>
        </p:txBody>
      </p:sp>
    </p:spTree>
    <p:extLst>
      <p:ext uri="{BB962C8B-B14F-4D97-AF65-F5344CB8AC3E}">
        <p14:creationId xmlns:p14="http://schemas.microsoft.com/office/powerpoint/2010/main" val="933427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Grafiek">
    <p:spTree>
      <p:nvGrpSpPr>
        <p:cNvPr id="1" name=""/>
        <p:cNvGrpSpPr/>
        <p:nvPr/>
      </p:nvGrpSpPr>
      <p:grpSpPr>
        <a:xfrm>
          <a:off x="0" y="0"/>
          <a:ext cx="0" cy="0"/>
          <a:chOff x="0" y="0"/>
          <a:chExt cx="0" cy="0"/>
        </a:xfrm>
      </p:grpSpPr>
      <p:sp>
        <p:nvSpPr>
          <p:cNvPr id="3" name="Tijdelijke aanduiding voor grafiek 2"/>
          <p:cNvSpPr>
            <a:spLocks noGrp="1"/>
          </p:cNvSpPr>
          <p:nvPr>
            <p:ph type="chart"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grafiek wilt toevoegen</a:t>
            </a:r>
          </a:p>
        </p:txBody>
      </p:sp>
    </p:spTree>
    <p:extLst>
      <p:ext uri="{BB962C8B-B14F-4D97-AF65-F5344CB8AC3E}">
        <p14:creationId xmlns:p14="http://schemas.microsoft.com/office/powerpoint/2010/main" val="28486865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abel">
    <p:spTree>
      <p:nvGrpSpPr>
        <p:cNvPr id="1" name=""/>
        <p:cNvGrpSpPr/>
        <p:nvPr/>
      </p:nvGrpSpPr>
      <p:grpSpPr>
        <a:xfrm>
          <a:off x="0" y="0"/>
          <a:ext cx="0" cy="0"/>
          <a:chOff x="0" y="0"/>
          <a:chExt cx="0" cy="0"/>
        </a:xfrm>
      </p:grpSpPr>
      <p:sp>
        <p:nvSpPr>
          <p:cNvPr id="4" name="Tijdelijke aanduiding voor tabel 3"/>
          <p:cNvSpPr>
            <a:spLocks noGrp="1"/>
          </p:cNvSpPr>
          <p:nvPr>
            <p:ph type="tbl"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tabel wilt toevoegen</a:t>
            </a:r>
          </a:p>
        </p:txBody>
      </p:sp>
    </p:spTree>
    <p:extLst>
      <p:ext uri="{BB962C8B-B14F-4D97-AF65-F5344CB8AC3E}">
        <p14:creationId xmlns:p14="http://schemas.microsoft.com/office/powerpoint/2010/main" val="12311912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8" name="shpTekst"/>
          <p:cNvSpPr>
            <a:spLocks noGrp="1" noChangeArrowheads="1"/>
          </p:cNvSpPr>
          <p:nvPr>
            <p:ph idx="1"/>
          </p:nvPr>
        </p:nvSpPr>
        <p:spPr bwMode="auto">
          <a:xfrm>
            <a:off x="251520" y="2156859"/>
            <a:ext cx="4230000" cy="405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lang="nl-NL" sz="2400" dirty="0" smtClean="0"/>
            </a:lvl1pPr>
            <a:lvl2pPr>
              <a:defRPr lang="nl-NL" sz="2000" dirty="0" smtClean="0"/>
            </a:lvl2pPr>
            <a:lvl3pPr>
              <a:defRPr lang="nl-NL" sz="1800" dirty="0" smtClean="0"/>
            </a:lvl3pPr>
          </a:lstStyle>
          <a:p>
            <a:pPr marL="360000" lvl="0" indent="-360000">
              <a:lnSpc>
                <a:spcPct val="90000"/>
              </a:lnSpc>
              <a:spcBef>
                <a:spcPts val="1000"/>
              </a:spcBef>
              <a:buFont typeface="Arial" panose="020B0604020202020204" pitchFamily="34" charset="0"/>
              <a:buChar char="•"/>
            </a:pPr>
            <a:r>
              <a:rPr lang="nl-NL"/>
              <a:t>Klikken om de tekststijl van het model te bewerken</a:t>
            </a:r>
          </a:p>
          <a:p>
            <a:pPr marL="360000" lvl="1" indent="-360000">
              <a:lnSpc>
                <a:spcPct val="90000"/>
              </a:lnSpc>
              <a:spcBef>
                <a:spcPts val="1000"/>
              </a:spcBef>
              <a:buFont typeface="Arial" panose="020B0604020202020204" pitchFamily="34" charset="0"/>
              <a:buChar char="•"/>
            </a:pPr>
            <a:r>
              <a:rPr lang="nl-NL"/>
              <a:t>Tweede niveau</a:t>
            </a:r>
          </a:p>
          <a:p>
            <a:pPr marL="360000" lvl="2" indent="-360000">
              <a:lnSpc>
                <a:spcPct val="90000"/>
              </a:lnSpc>
              <a:spcBef>
                <a:spcPts val="1000"/>
              </a:spcBef>
              <a:buFont typeface="Arial" panose="020B0604020202020204" pitchFamily="34" charset="0"/>
              <a:buChar char="•"/>
            </a:pPr>
            <a:r>
              <a:rPr lang="nl-NL"/>
              <a:t>Derde niveau</a:t>
            </a:r>
          </a:p>
        </p:txBody>
      </p:sp>
      <p:sp>
        <p:nvSpPr>
          <p:cNvPr id="9" name="shpTitel"/>
          <p:cNvSpPr>
            <a:spLocks noGrp="1" noChangeArrowheads="1"/>
          </p:cNvSpPr>
          <p:nvPr>
            <p:ph type="title"/>
          </p:nvPr>
        </p:nvSpPr>
        <p:spPr bwMode="auto">
          <a:xfrm>
            <a:off x="251520" y="1268760"/>
            <a:ext cx="423000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tx1"/>
                </a:solidFill>
                <a:latin typeface="+mn-lt"/>
              </a:defRPr>
            </a:lvl1pPr>
          </a:lstStyle>
          <a:p>
            <a:fld id="{330FFF43-A68E-4441-863F-1E5FDC9C9E7E}" type="datetimeFigureOut">
              <a:rPr lang="nl-NL" smtClean="0"/>
              <a:pPr/>
              <a:t>6-10-2022</a:t>
            </a:fld>
            <a:endParaRPr lang="nl-NL" dirty="0"/>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tx1"/>
                </a:solidFill>
                <a:latin typeface="+mn-lt"/>
              </a:defRPr>
            </a:lvl1pPr>
          </a:lstStyle>
          <a:p>
            <a:endParaRPr lang="nl-NL" dirty="0"/>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tx1"/>
                </a:solidFill>
                <a:latin typeface="+mn-lt"/>
              </a:defRPr>
            </a:lvl1pPr>
          </a:lstStyle>
          <a:p>
            <a:fld id="{D484D21D-6F67-453B-9876-1E1B2169E10B}" type="slidenum">
              <a:rPr lang="nl-NL" smtClean="0"/>
              <a:pPr/>
              <a:t>‹nr.›</a:t>
            </a:fld>
            <a:endParaRPr lang="nl-NL" dirty="0"/>
          </a:p>
        </p:txBody>
      </p:sp>
      <p:sp>
        <p:nvSpPr>
          <p:cNvPr id="15" name="Tijdelijke aanduiding voor inhoud 14"/>
          <p:cNvSpPr>
            <a:spLocks noGrp="1"/>
          </p:cNvSpPr>
          <p:nvPr>
            <p:ph sz="quarter" idx="10"/>
          </p:nvPr>
        </p:nvSpPr>
        <p:spPr>
          <a:xfrm>
            <a:off x="4572000" y="1052736"/>
            <a:ext cx="4572000" cy="5289525"/>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538157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8" name="shpTekst"/>
          <p:cNvSpPr>
            <a:spLocks noGrp="1" noChangeArrowheads="1"/>
          </p:cNvSpPr>
          <p:nvPr>
            <p:ph idx="1" hasCustomPrompt="1"/>
          </p:nvPr>
        </p:nvSpPr>
        <p:spPr bwMode="auto">
          <a:xfrm>
            <a:off x="251520" y="2156859"/>
            <a:ext cx="4230000" cy="40582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2400"/>
            </a:lvl1pPr>
            <a:lvl2pPr>
              <a:defRPr sz="2000"/>
            </a:lvl2pPr>
            <a:lvl3pPr>
              <a:defRPr sz="1800"/>
            </a:lvl3pPr>
          </a:lstStyle>
          <a:p>
            <a:pPr lvl="0"/>
            <a:r>
              <a:rPr lang="nl-NL" dirty="0"/>
              <a:t>Klik om de opmaakprofielen van de </a:t>
            </a:r>
            <a:r>
              <a:rPr lang="nl-NL" dirty="0" err="1"/>
              <a:t>modeltekst</a:t>
            </a:r>
            <a:r>
              <a:rPr lang="nl-NL" dirty="0"/>
              <a:t> te bewerken</a:t>
            </a:r>
          </a:p>
        </p:txBody>
      </p:sp>
      <p:sp>
        <p:nvSpPr>
          <p:cNvPr id="9" name="shpTitel"/>
          <p:cNvSpPr>
            <a:spLocks noGrp="1" noChangeArrowheads="1"/>
          </p:cNvSpPr>
          <p:nvPr>
            <p:ph type="title"/>
          </p:nvPr>
        </p:nvSpPr>
        <p:spPr bwMode="auto">
          <a:xfrm>
            <a:off x="251520" y="1268760"/>
            <a:ext cx="423000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tx1"/>
                </a:solidFill>
                <a:latin typeface="+mn-lt"/>
              </a:defRPr>
            </a:lvl1pPr>
          </a:lstStyle>
          <a:p>
            <a:fld id="{330FFF43-A68E-4441-863F-1E5FDC9C9E7E}" type="datetimeFigureOut">
              <a:rPr lang="nl-NL" smtClean="0"/>
              <a:pPr/>
              <a:t>6-10-2022</a:t>
            </a:fld>
            <a:endParaRPr lang="nl-NL" dirty="0"/>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tx1"/>
                </a:solidFill>
                <a:latin typeface="+mn-lt"/>
              </a:defRPr>
            </a:lvl1pPr>
          </a:lstStyle>
          <a:p>
            <a:endParaRPr lang="nl-NL" dirty="0"/>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tx1"/>
                </a:solidFill>
                <a:latin typeface="+mn-lt"/>
              </a:defRPr>
            </a:lvl1pPr>
          </a:lstStyle>
          <a:p>
            <a:fld id="{D484D21D-6F67-453B-9876-1E1B2169E10B}" type="slidenum">
              <a:rPr lang="nl-NL" smtClean="0"/>
              <a:pPr/>
              <a:t>‹nr.›</a:t>
            </a:fld>
            <a:endParaRPr lang="nl-NL" dirty="0"/>
          </a:p>
        </p:txBody>
      </p:sp>
      <p:sp>
        <p:nvSpPr>
          <p:cNvPr id="15" name="Tijdelijke aanduiding voor afbeelding 14"/>
          <p:cNvSpPr>
            <a:spLocks noGrp="1"/>
          </p:cNvSpPr>
          <p:nvPr>
            <p:ph type="pic" sz="quarter" idx="10"/>
          </p:nvPr>
        </p:nvSpPr>
        <p:spPr>
          <a:xfrm>
            <a:off x="4572000" y="1052736"/>
            <a:ext cx="4571999" cy="5289525"/>
          </a:xfrm>
          <a:prstGeom prst="rect">
            <a:avLst/>
          </a:prstGeom>
        </p:spPr>
        <p:txBody>
          <a:bodyPr/>
          <a:lstStyle>
            <a:lvl1pPr marL="0" indent="0">
              <a:buFontTx/>
              <a:buNone/>
              <a:defRPr/>
            </a:lvl1pPr>
          </a:lstStyle>
          <a:p>
            <a:r>
              <a:rPr lang="nl-NL"/>
              <a:t>Klik op het pictogram als u een afbeelding wilt toevoegen</a:t>
            </a:r>
          </a:p>
        </p:txBody>
      </p:sp>
    </p:spTree>
    <p:extLst>
      <p:ext uri="{BB962C8B-B14F-4D97-AF65-F5344CB8AC3E}">
        <p14:creationId xmlns:p14="http://schemas.microsoft.com/office/powerpoint/2010/main" val="16014721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9144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476250" y="1879601"/>
            <a:ext cx="8192691" cy="1547813"/>
          </a:xfrm>
        </p:spPr>
        <p:txBody>
          <a:bodyPr anchor="ctr" anchorCtr="0">
            <a:normAutofit/>
          </a:bodyPr>
          <a:lstStyle>
            <a:lvl1pPr>
              <a:defRPr sz="3600">
                <a:solidFill>
                  <a:schemeClr val="bg1"/>
                </a:solidFill>
              </a:defRPr>
            </a:lvl1pPr>
          </a:lstStyle>
          <a:p>
            <a:r>
              <a:rPr lang="nl-NL"/>
              <a:t>Klik om stijl te bewerken</a:t>
            </a:r>
            <a:endParaRPr lang="nl-NL" dirty="0"/>
          </a:p>
        </p:txBody>
      </p:sp>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476250" y="3749487"/>
            <a:ext cx="8193882" cy="2077232"/>
          </a:xfrm>
        </p:spPr>
        <p:txBody>
          <a:bodyPr lIns="104400" tIns="90000" rIns="90000" bIns="4680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475059" y="5829386"/>
            <a:ext cx="3754041" cy="389360"/>
          </a:xfrm>
        </p:spPr>
        <p:txBody>
          <a:bodyPr lIns="86400" anchor="b" anchorCtr="0">
            <a:noAutofit/>
          </a:bodyPr>
          <a:lstStyle>
            <a:lvl1pPr marL="0" indent="0" algn="l">
              <a:buNone/>
              <a:defRPr sz="120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sp>
        <p:nvSpPr>
          <p:cNvPr id="12" name="Rechthoek 11"/>
          <p:cNvSpPr/>
          <p:nvPr userDrawn="1"/>
        </p:nvSpPr>
        <p:spPr>
          <a:xfrm>
            <a:off x="4330065" y="6541200"/>
            <a:ext cx="485775"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783080"/>
          </a:xfrm>
          <a:prstGeom prst="rect">
            <a:avLst/>
          </a:prstGeom>
        </p:spPr>
      </p:pic>
    </p:spTree>
    <p:extLst>
      <p:ext uri="{BB962C8B-B14F-4D97-AF65-F5344CB8AC3E}">
        <p14:creationId xmlns:p14="http://schemas.microsoft.com/office/powerpoint/2010/main" val="141297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9"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
        <p:nvSpPr>
          <p:cNvPr id="14" name="Tijdelijke aanduiding voor inhoud 6"/>
          <p:cNvSpPr>
            <a:spLocks noGrp="1"/>
          </p:cNvSpPr>
          <p:nvPr>
            <p:ph sz="quarter" idx="13"/>
          </p:nvPr>
        </p:nvSpPr>
        <p:spPr>
          <a:xfrm>
            <a:off x="246063" y="2145175"/>
            <a:ext cx="4230000" cy="4032250"/>
          </a:xfrm>
          <a:prstGeom prst="rect">
            <a:avLst/>
          </a:prstGeom>
        </p:spPr>
        <p:txBody>
          <a:bodyPr/>
          <a:lstStyle>
            <a:lvl1pPr>
              <a:defRPr sz="2400"/>
            </a:lvl1pPr>
            <a:lvl2pPr>
              <a:defRPr sz="2000"/>
            </a:lvl2pPr>
            <a:lvl3pPr>
              <a:defRPr sz="1800"/>
            </a:lvl3pPr>
          </a:lstStyle>
          <a:p>
            <a:pPr lvl="0"/>
            <a:r>
              <a:rPr lang="nl-NL"/>
              <a:t>Klik om de modelstijlen te bewerken</a:t>
            </a:r>
          </a:p>
          <a:p>
            <a:pPr lvl="1"/>
            <a:r>
              <a:rPr lang="nl-NL"/>
              <a:t>Tweede niveau</a:t>
            </a:r>
          </a:p>
          <a:p>
            <a:pPr lvl="2"/>
            <a:r>
              <a:rPr lang="nl-NL"/>
              <a:t>Derde niveau</a:t>
            </a:r>
          </a:p>
        </p:txBody>
      </p:sp>
      <p:sp>
        <p:nvSpPr>
          <p:cNvPr id="15" name="Tijdelijke aanduiding voor inhoud 6"/>
          <p:cNvSpPr>
            <a:spLocks noGrp="1"/>
          </p:cNvSpPr>
          <p:nvPr>
            <p:ph sz="quarter" idx="14"/>
          </p:nvPr>
        </p:nvSpPr>
        <p:spPr>
          <a:xfrm>
            <a:off x="4662480" y="2132854"/>
            <a:ext cx="4230000" cy="4032250"/>
          </a:xfrm>
          <a:prstGeom prst="rect">
            <a:avLst/>
          </a:prstGeom>
        </p:spPr>
        <p:txBody>
          <a:bodyPr/>
          <a:lstStyle>
            <a:lvl1pPr>
              <a:defRPr sz="2400"/>
            </a:lvl1pPr>
            <a:lvl2pPr>
              <a:defRPr sz="2000"/>
            </a:lvl2pPr>
            <a:lvl3pPr>
              <a:defRPr sz="1800"/>
            </a:lvl3p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val="59684631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D82449-A00A-4A77-99FB-A8FECB68F9C7}"/>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9D9B20CF-C3AA-4F4E-94F3-3A4AC793C8F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EBBDA0F-0C98-4F24-91B6-DB30E4CB314D}"/>
              </a:ext>
            </a:extLst>
          </p:cNvPr>
          <p:cNvSpPr>
            <a:spLocks noGrp="1"/>
          </p:cNvSpPr>
          <p:nvPr>
            <p:ph type="dt" sz="half" idx="10"/>
          </p:nvPr>
        </p:nvSpPr>
        <p:spPr/>
        <p:txBody>
          <a:bodyPr/>
          <a:lstStyle/>
          <a:p>
            <a:fld id="{3B07AEFE-D178-4BF0-B62C-5810150B1E98}" type="datetimeFigureOut">
              <a:rPr lang="nl-NL" smtClean="0"/>
              <a:t>6-10-2022</a:t>
            </a:fld>
            <a:endParaRPr lang="nl-NL"/>
          </a:p>
        </p:txBody>
      </p:sp>
      <p:sp>
        <p:nvSpPr>
          <p:cNvPr id="5" name="Tijdelijke aanduiding voor voettekst 4">
            <a:extLst>
              <a:ext uri="{FF2B5EF4-FFF2-40B4-BE49-F238E27FC236}">
                <a16:creationId xmlns:a16="http://schemas.microsoft.com/office/drawing/2014/main" id="{8A6E8B0A-8E29-46C1-BBDF-B35C2EA325A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E6B1CA-D976-428F-BCE4-1A591F98DE24}"/>
              </a:ext>
            </a:extLst>
          </p:cNvPr>
          <p:cNvSpPr>
            <a:spLocks noGrp="1"/>
          </p:cNvSpPr>
          <p:nvPr>
            <p:ph type="sldNum" sz="quarter" idx="12"/>
          </p:nvPr>
        </p:nvSpPr>
        <p:spPr/>
        <p:txBody>
          <a:bodyPr/>
          <a:lstStyle/>
          <a:p>
            <a:fld id="{5844688A-89CD-4D23-B38C-4CCBF618A8E3}" type="slidenum">
              <a:rPr lang="nl-NL" smtClean="0"/>
              <a:t>‹nr.›</a:t>
            </a:fld>
            <a:endParaRPr lang="nl-NL"/>
          </a:p>
        </p:txBody>
      </p:sp>
    </p:spTree>
    <p:extLst>
      <p:ext uri="{BB962C8B-B14F-4D97-AF65-F5344CB8AC3E}">
        <p14:creationId xmlns:p14="http://schemas.microsoft.com/office/powerpoint/2010/main" val="41706734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7827205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4915941" y="1882800"/>
            <a:ext cx="3753000" cy="2336400"/>
          </a:xfrm>
        </p:spPr>
        <p:txBody>
          <a:bodyPr tIns="90000" bIns="90000" anchor="b">
            <a:normAutofit/>
          </a:bodyPr>
          <a:lstStyle>
            <a:lvl1pPr algn="l">
              <a:defRPr sz="27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4915941" y="4215600"/>
            <a:ext cx="3753000" cy="1339200"/>
          </a:xfrm>
        </p:spPr>
        <p:txBody>
          <a:bodyPr lIns="104400" tIns="90000" rIns="90000" bIns="4680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10" name="Rechthoek 9"/>
          <p:cNvSpPr/>
          <p:nvPr userDrawn="1"/>
        </p:nvSpPr>
        <p:spPr>
          <a:xfrm>
            <a:off x="4330065" y="6541200"/>
            <a:ext cx="485775"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783080"/>
          </a:xfrm>
          <a:prstGeom prst="rect">
            <a:avLst/>
          </a:prstGeom>
        </p:spPr>
      </p:pic>
    </p:spTree>
    <p:extLst>
      <p:ext uri="{BB962C8B-B14F-4D97-AF65-F5344CB8AC3E}">
        <p14:creationId xmlns:p14="http://schemas.microsoft.com/office/powerpoint/2010/main" val="2118894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899736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2381" y="0"/>
            <a:ext cx="4574381"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9175" h="6858000">
                <a:moveTo>
                  <a:pt x="0" y="0"/>
                </a:moveTo>
                <a:lnTo>
                  <a:pt x="5776763" y="0"/>
                </a:lnTo>
                <a:lnTo>
                  <a:pt x="5776763" y="1144800"/>
                </a:lnTo>
                <a:lnTo>
                  <a:pt x="6099175" y="1144800"/>
                </a:lnTo>
                <a:lnTo>
                  <a:pt x="6099175" y="6541200"/>
                </a:lnTo>
                <a:lnTo>
                  <a:pt x="5776595" y="6541200"/>
                </a:lnTo>
                <a:lnTo>
                  <a:pt x="577659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a:spLocks/>
          </p:cNvSpPr>
          <p:nvPr userDrawn="1"/>
        </p:nvSpPr>
        <p:spPr>
          <a:xfrm>
            <a:off x="4396500" y="6620400"/>
            <a:ext cx="351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4" name="Tijdelijke aanduiding voor tekst 16"/>
          <p:cNvSpPr>
            <a:spLocks noGrp="1"/>
          </p:cNvSpPr>
          <p:nvPr>
            <p:ph type="body" sz="quarter" idx="21" hasCustomPrompt="1"/>
          </p:nvPr>
        </p:nvSpPr>
        <p:spPr>
          <a:xfrm>
            <a:off x="4914900" y="5832053"/>
            <a:ext cx="3753000" cy="389360"/>
          </a:xfrm>
        </p:spPr>
        <p:txBody>
          <a:bodyPr lIns="118800" anchor="b" anchorCtr="0">
            <a:noAutofit/>
          </a:bodyPr>
          <a:lstStyle>
            <a:lvl1pPr marL="0" indent="0">
              <a:buNone/>
              <a:defRPr sz="120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sp>
        <p:nvSpPr>
          <p:cNvPr id="19" name="Rechthoek 18"/>
          <p:cNvSpPr/>
          <p:nvPr userDrawn="1"/>
        </p:nvSpPr>
        <p:spPr>
          <a:xfrm>
            <a:off x="4330065" y="6541200"/>
            <a:ext cx="485775"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4914900" y="1885467"/>
            <a:ext cx="3753000" cy="2336400"/>
          </a:xfrm>
        </p:spPr>
        <p:txBody>
          <a:bodyPr tIns="90000" bIns="90000" anchor="b">
            <a:normAutofit/>
          </a:bodyPr>
          <a:lstStyle>
            <a:lvl1pPr algn="l">
              <a:defRPr sz="2700">
                <a:solidFill>
                  <a:schemeClr val="bg1"/>
                </a:solidFill>
              </a:defRPr>
            </a:lvl1pPr>
          </a:lstStyle>
          <a:p>
            <a:r>
              <a:rPr lang="nl-NL"/>
              <a:t>Klik om stijl te bewerken</a:t>
            </a:r>
            <a:endParaRPr lang="nl-NL" dirty="0"/>
          </a:p>
        </p:txBody>
      </p:sp>
      <p:sp>
        <p:nvSpPr>
          <p:cNvPr id="18" name="Ondertitel 2"/>
          <p:cNvSpPr>
            <a:spLocks noGrp="1"/>
          </p:cNvSpPr>
          <p:nvPr>
            <p:ph type="subTitle" idx="1"/>
          </p:nvPr>
        </p:nvSpPr>
        <p:spPr>
          <a:xfrm>
            <a:off x="4914900" y="4218267"/>
            <a:ext cx="3753000" cy="1613786"/>
          </a:xfrm>
        </p:spPr>
        <p:txBody>
          <a:bodyPr lIns="104400" tIns="90000" rIns="90000" bIns="4680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783080"/>
          </a:xfrm>
          <a:prstGeom prst="rect">
            <a:avLst/>
          </a:prstGeom>
        </p:spPr>
      </p:pic>
    </p:spTree>
    <p:extLst>
      <p:ext uri="{BB962C8B-B14F-4D97-AF65-F5344CB8AC3E}">
        <p14:creationId xmlns:p14="http://schemas.microsoft.com/office/powerpoint/2010/main" val="20125246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476011" y="3427413"/>
            <a:ext cx="8192930" cy="1726479"/>
          </a:xfrm>
        </p:spPr>
        <p:txBody>
          <a:bodyPr lIns="57600" tIns="90000" bIns="90000" anchor="b">
            <a:normAutofit/>
          </a:bodyPr>
          <a:lstStyle>
            <a:lvl1pPr algn="l">
              <a:defRPr sz="2700" b="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476011" y="5162401"/>
            <a:ext cx="8192930" cy="664319"/>
          </a:xfrm>
        </p:spPr>
        <p:txBody>
          <a:bodyPr lIns="72000" tIns="90000">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12" name="Rechthoek 11"/>
          <p:cNvSpPr/>
          <p:nvPr userDrawn="1"/>
        </p:nvSpPr>
        <p:spPr>
          <a:xfrm>
            <a:off x="4330065" y="6541200"/>
            <a:ext cx="485775"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ijdelijke aanduiding voor tekst 16"/>
          <p:cNvSpPr>
            <a:spLocks noGrp="1"/>
          </p:cNvSpPr>
          <p:nvPr>
            <p:ph type="body" sz="quarter" idx="10" hasCustomPrompt="1"/>
          </p:nvPr>
        </p:nvSpPr>
        <p:spPr>
          <a:xfrm>
            <a:off x="475059" y="5829386"/>
            <a:ext cx="3854054" cy="389360"/>
          </a:xfrm>
        </p:spPr>
        <p:txBody>
          <a:bodyPr lIns="86400" anchor="b" anchorCtr="0">
            <a:noAutofit/>
          </a:bodyPr>
          <a:lstStyle>
            <a:lvl1pPr marL="0" indent="0" algn="l">
              <a:buNone/>
              <a:defRPr sz="120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sp>
        <p:nvSpPr>
          <p:cNvPr id="16" name="Tijdelijke aanduiding voor afbeelding 15"/>
          <p:cNvSpPr>
            <a:spLocks noGrp="1"/>
          </p:cNvSpPr>
          <p:nvPr>
            <p:ph type="pic" sz="quarter" idx="11"/>
          </p:nvPr>
        </p:nvSpPr>
        <p:spPr>
          <a:xfrm>
            <a:off x="0" y="-1"/>
            <a:ext cx="9144000" cy="3427413"/>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783080"/>
          </a:xfrm>
          <a:prstGeom prst="rect">
            <a:avLst/>
          </a:prstGeom>
        </p:spPr>
      </p:pic>
    </p:spTree>
    <p:extLst>
      <p:ext uri="{BB962C8B-B14F-4D97-AF65-F5344CB8AC3E}">
        <p14:creationId xmlns:p14="http://schemas.microsoft.com/office/powerpoint/2010/main" val="31744063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a:spLocks/>
          </p:cNvSpPr>
          <p:nvPr userDrawn="1"/>
        </p:nvSpPr>
        <p:spPr>
          <a:xfrm>
            <a:off x="4396500" y="6620400"/>
            <a:ext cx="351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hthoek 14"/>
          <p:cNvSpPr/>
          <p:nvPr userDrawn="1"/>
        </p:nvSpPr>
        <p:spPr>
          <a:xfrm>
            <a:off x="4330065" y="6541200"/>
            <a:ext cx="485775"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4917132" y="3427413"/>
            <a:ext cx="3753000" cy="2404640"/>
          </a:xfrm>
        </p:spPr>
        <p:txBody>
          <a:bodyPr lIns="104400" tIns="90000" rIns="90000" bIns="4680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25" name="Tijdelijke aanduiding voor tekst 16"/>
          <p:cNvSpPr>
            <a:spLocks noGrp="1"/>
          </p:cNvSpPr>
          <p:nvPr>
            <p:ph type="body" sz="quarter" idx="21" hasCustomPrompt="1"/>
          </p:nvPr>
        </p:nvSpPr>
        <p:spPr>
          <a:xfrm>
            <a:off x="4914900" y="5832053"/>
            <a:ext cx="3753000" cy="389360"/>
          </a:xfrm>
        </p:spPr>
        <p:txBody>
          <a:bodyPr lIns="118800" anchor="b" anchorCtr="0">
            <a:noAutofit/>
          </a:bodyPr>
          <a:lstStyle>
            <a:lvl1pPr marL="0" indent="0">
              <a:buNone/>
              <a:defRPr sz="1200">
                <a:solidFill>
                  <a:schemeClr val="bg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sp>
        <p:nvSpPr>
          <p:cNvPr id="21" name="Titel 1"/>
          <p:cNvSpPr>
            <a:spLocks noGrp="1"/>
          </p:cNvSpPr>
          <p:nvPr>
            <p:ph type="ctrTitle"/>
          </p:nvPr>
        </p:nvSpPr>
        <p:spPr>
          <a:xfrm>
            <a:off x="4915941" y="2024063"/>
            <a:ext cx="3753000" cy="1403350"/>
          </a:xfrm>
        </p:spPr>
        <p:txBody>
          <a:bodyPr tIns="90000" bIns="90000" anchor="b">
            <a:normAutofit/>
          </a:bodyPr>
          <a:lstStyle>
            <a:lvl1pPr algn="l">
              <a:defRPr sz="2700">
                <a:solidFill>
                  <a:schemeClr val="bg1"/>
                </a:solidFill>
              </a:defRPr>
            </a:lvl1pPr>
          </a:lstStyle>
          <a:p>
            <a:r>
              <a:rPr lang="nl-NL"/>
              <a:t>Klik om stijl te bewerken</a:t>
            </a:r>
            <a:endParaRPr lang="nl-NL" dirty="0"/>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783080"/>
          </a:xfrm>
          <a:prstGeom prst="rect">
            <a:avLst/>
          </a:prstGeom>
        </p:spPr>
      </p:pic>
    </p:spTree>
    <p:extLst>
      <p:ext uri="{BB962C8B-B14F-4D97-AF65-F5344CB8AC3E}">
        <p14:creationId xmlns:p14="http://schemas.microsoft.com/office/powerpoint/2010/main" val="31630076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9144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476250" y="1879601"/>
            <a:ext cx="8192691" cy="1547813"/>
          </a:xfrm>
        </p:spPr>
        <p:txBody>
          <a:bodyPr anchor="ctr" anchorCtr="0">
            <a:normAutofit/>
          </a:bodyPr>
          <a:lstStyle>
            <a:lvl1pPr>
              <a:defRPr sz="3600">
                <a:solidFill>
                  <a:schemeClr val="bg1"/>
                </a:solidFill>
              </a:defRPr>
            </a:lvl1pPr>
          </a:lstStyle>
          <a:p>
            <a:r>
              <a:rPr lang="nl-NL"/>
              <a:t>Klik om stijl te bewerken</a:t>
            </a:r>
            <a:endParaRPr lang="nl-NL" dirty="0"/>
          </a:p>
        </p:txBody>
      </p:sp>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476250" y="3749487"/>
            <a:ext cx="8193882" cy="2077232"/>
          </a:xfrm>
        </p:spPr>
        <p:txBody>
          <a:bodyPr lIns="104400" tIns="90000" rIns="90000" bIns="46800"/>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10" name="Tijdelijke aanduiding voor tekst 16"/>
          <p:cNvSpPr>
            <a:spLocks noGrp="1"/>
          </p:cNvSpPr>
          <p:nvPr>
            <p:ph type="body" sz="quarter" idx="10" hasCustomPrompt="1"/>
          </p:nvPr>
        </p:nvSpPr>
        <p:spPr>
          <a:xfrm>
            <a:off x="475059" y="5829386"/>
            <a:ext cx="3754041" cy="389360"/>
          </a:xfrm>
        </p:spPr>
        <p:txBody>
          <a:bodyPr lIns="86400" anchor="b" anchorCtr="0">
            <a:noAutofit/>
          </a:bodyPr>
          <a:lstStyle>
            <a:lvl1pPr marL="0" indent="0" algn="l">
              <a:buNone/>
              <a:defRPr sz="1200">
                <a:solidFill>
                  <a:schemeClr val="tx1"/>
                </a:solidFill>
              </a:defRPr>
            </a:lvl1pPr>
            <a:lvl2pPr>
              <a:defRPr sz="1350">
                <a:solidFill>
                  <a:schemeClr val="bg1"/>
                </a:solidFill>
              </a:defRPr>
            </a:lvl2pPr>
            <a:lvl3pPr>
              <a:defRPr sz="1350">
                <a:solidFill>
                  <a:schemeClr val="bg1"/>
                </a:solidFill>
              </a:defRPr>
            </a:lvl3pPr>
            <a:lvl4pPr>
              <a:defRPr sz="1350">
                <a:solidFill>
                  <a:schemeClr val="bg1"/>
                </a:solidFill>
              </a:defRPr>
            </a:lvl4pPr>
            <a:lvl5pPr>
              <a:defRPr sz="1350">
                <a:solidFill>
                  <a:schemeClr val="bg1"/>
                </a:solidFill>
              </a:defRPr>
            </a:lvl5pPr>
          </a:lstStyle>
          <a:p>
            <a:pPr lvl="0"/>
            <a:r>
              <a:rPr lang="nl-NL" dirty="0"/>
              <a:t>Naam spreker</a:t>
            </a:r>
          </a:p>
        </p:txBody>
      </p:sp>
      <p:sp>
        <p:nvSpPr>
          <p:cNvPr id="12" name="Rechthoek 11"/>
          <p:cNvSpPr/>
          <p:nvPr userDrawn="1"/>
        </p:nvSpPr>
        <p:spPr>
          <a:xfrm>
            <a:off x="4330065" y="6541200"/>
            <a:ext cx="485775"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783080"/>
          </a:xfrm>
          <a:prstGeom prst="rect">
            <a:avLst/>
          </a:prstGeom>
        </p:spPr>
      </p:pic>
    </p:spTree>
    <p:extLst>
      <p:ext uri="{BB962C8B-B14F-4D97-AF65-F5344CB8AC3E}">
        <p14:creationId xmlns:p14="http://schemas.microsoft.com/office/powerpoint/2010/main" val="20836583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476249" y="2636839"/>
            <a:ext cx="3752851" cy="1584325"/>
          </a:xfrm>
        </p:spPr>
        <p:txBody>
          <a:bodyPr anchor="ctr" anchorCtr="0">
            <a:normAutofit/>
          </a:bodyPr>
          <a:lstStyle>
            <a:lvl1pPr algn="r">
              <a:defRPr sz="2700">
                <a:solidFill>
                  <a:schemeClr val="bg1"/>
                </a:solidFill>
              </a:defRPr>
            </a:lvl1pPr>
          </a:lstStyle>
          <a:p>
            <a:r>
              <a:rPr lang="nl-NL"/>
              <a:t>Klik om stijl te bewerken</a:t>
            </a:r>
            <a:endParaRPr lang="nl-NL" dirty="0"/>
          </a:p>
        </p:txBody>
      </p:sp>
      <p:sp>
        <p:nvSpPr>
          <p:cNvPr id="13" name="Tijdelijke aanduiding voor tekst 4"/>
          <p:cNvSpPr>
            <a:spLocks noGrp="1"/>
          </p:cNvSpPr>
          <p:nvPr>
            <p:ph type="body" sz="quarter" idx="15"/>
          </p:nvPr>
        </p:nvSpPr>
        <p:spPr>
          <a:xfrm>
            <a:off x="5843799" y="916926"/>
            <a:ext cx="2825142"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sp>
        <p:nvSpPr>
          <p:cNvPr id="14" name="Tijdelijke aanduiding voor tekst 4"/>
          <p:cNvSpPr>
            <a:spLocks noGrp="1"/>
          </p:cNvSpPr>
          <p:nvPr>
            <p:ph type="body" sz="quarter" idx="16"/>
          </p:nvPr>
        </p:nvSpPr>
        <p:spPr>
          <a:xfrm>
            <a:off x="5843799" y="2061911"/>
            <a:ext cx="2825142"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sp>
        <p:nvSpPr>
          <p:cNvPr id="15" name="Tijdelijke aanduiding voor tekst 4"/>
          <p:cNvSpPr>
            <a:spLocks noGrp="1"/>
          </p:cNvSpPr>
          <p:nvPr>
            <p:ph type="body" sz="quarter" idx="17"/>
          </p:nvPr>
        </p:nvSpPr>
        <p:spPr>
          <a:xfrm>
            <a:off x="5843799" y="3211200"/>
            <a:ext cx="2825142"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sp>
        <p:nvSpPr>
          <p:cNvPr id="16" name="Tijdelijke aanduiding voor tekst 4"/>
          <p:cNvSpPr>
            <a:spLocks noGrp="1"/>
          </p:cNvSpPr>
          <p:nvPr>
            <p:ph type="body" sz="quarter" idx="18"/>
          </p:nvPr>
        </p:nvSpPr>
        <p:spPr>
          <a:xfrm>
            <a:off x="5843799" y="4352400"/>
            <a:ext cx="2825142"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sp>
        <p:nvSpPr>
          <p:cNvPr id="17" name="Tijdelijke aanduiding voor tekst 4"/>
          <p:cNvSpPr>
            <a:spLocks noGrp="1"/>
          </p:cNvSpPr>
          <p:nvPr>
            <p:ph type="body" sz="quarter" idx="19"/>
          </p:nvPr>
        </p:nvSpPr>
        <p:spPr>
          <a:xfrm>
            <a:off x="5843799" y="5497200"/>
            <a:ext cx="2825142" cy="817562"/>
          </a:xfrm>
        </p:spPr>
        <p:txBody>
          <a:bodyPr anchor="b" anchorCtr="0">
            <a:normAutofit/>
          </a:bodyPr>
          <a:lstStyle>
            <a:lvl1pPr marL="0" indent="0">
              <a:buNone/>
              <a:defRPr sz="1350"/>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2" y="0"/>
            <a:ext cx="9148763" cy="1066800"/>
          </a:xfrm>
          <a:prstGeom prst="rect">
            <a:avLst/>
          </a:prstGeom>
        </p:spPr>
      </p:pic>
      <p:sp>
        <p:nvSpPr>
          <p:cNvPr id="21" name="Rechthoek 20"/>
          <p:cNvSpPr>
            <a:spLocks/>
          </p:cNvSpPr>
          <p:nvPr userDrawn="1"/>
        </p:nvSpPr>
        <p:spPr>
          <a:xfrm>
            <a:off x="4396500" y="6620400"/>
            <a:ext cx="351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4814046" y="998446"/>
            <a:ext cx="1029754"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4814046" y="2143675"/>
            <a:ext cx="1029754"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4814046" y="3288904"/>
            <a:ext cx="1029754"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4814046" y="4434133"/>
            <a:ext cx="1029754"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4814046" y="5579362"/>
            <a:ext cx="1029754" cy="817563"/>
          </a:xfrm>
        </p:spPr>
        <p:txBody>
          <a:bodyPr bIns="46800" anchor="b" anchorCtr="0">
            <a:normAutofit/>
          </a:bodyPr>
          <a:lstStyle>
            <a:lvl1pPr marL="0" indent="0" algn="r">
              <a:buNone/>
              <a:defRPr sz="3600">
                <a:solidFill>
                  <a:schemeClr val="tx2"/>
                </a:solidFill>
              </a:defRPr>
            </a:lvl1pPr>
          </a:lstStyle>
          <a:p>
            <a:pPr lvl="0"/>
            <a:r>
              <a:rPr lang="nl-NL" dirty="0"/>
              <a:t>#</a:t>
            </a:r>
          </a:p>
        </p:txBody>
      </p:sp>
    </p:spTree>
    <p:extLst>
      <p:ext uri="{BB962C8B-B14F-4D97-AF65-F5344CB8AC3E}">
        <p14:creationId xmlns:p14="http://schemas.microsoft.com/office/powerpoint/2010/main" val="4289794780"/>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4914900" y="2289601"/>
            <a:ext cx="3753000" cy="3931813"/>
          </a:xfrm>
        </p:spPr>
        <p:txBody>
          <a:bodyPr/>
          <a:lstStyle>
            <a:lvl1pPr marL="342900" indent="-342900">
              <a:buClr>
                <a:schemeClr val="bg1"/>
              </a:buClr>
              <a:buFont typeface="+mj-lt"/>
              <a:buAutoNum type="arabicPeriod"/>
              <a:defRPr>
                <a:solidFill>
                  <a:schemeClr val="bg1"/>
                </a:solidFill>
              </a:defRPr>
            </a:lvl1pPr>
            <a:lvl2pPr marL="513000" indent="-162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2" y="0"/>
            <a:ext cx="9148763" cy="1066800"/>
          </a:xfrm>
          <a:prstGeom prst="rect">
            <a:avLst/>
          </a:prstGeom>
        </p:spPr>
      </p:pic>
      <p:sp>
        <p:nvSpPr>
          <p:cNvPr id="16" name="Rechthoek 15"/>
          <p:cNvSpPr>
            <a:spLocks/>
          </p:cNvSpPr>
          <p:nvPr userDrawn="1"/>
        </p:nvSpPr>
        <p:spPr>
          <a:xfrm>
            <a:off x="4396500" y="6620400"/>
            <a:ext cx="351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Titel 5"/>
          <p:cNvSpPr>
            <a:spLocks noGrp="1"/>
          </p:cNvSpPr>
          <p:nvPr>
            <p:ph type="title"/>
          </p:nvPr>
        </p:nvSpPr>
        <p:spPr>
          <a:xfrm>
            <a:off x="4914900" y="1051201"/>
            <a:ext cx="3753000" cy="948047"/>
          </a:xfrm>
        </p:spPr>
        <p:txBody>
          <a:bodyPr/>
          <a:lstStyle>
            <a:lvl1pPr>
              <a:defRPr>
                <a:solidFill>
                  <a:schemeClr val="bg1"/>
                </a:solidFill>
              </a:defRPr>
            </a:lvl1pPr>
          </a:lstStyle>
          <a:p>
            <a:r>
              <a:rPr lang="nl-NL"/>
              <a:t>Klik om stijl te bewerken</a:t>
            </a:r>
            <a:endParaRPr lang="nl-NL" dirty="0"/>
          </a:p>
        </p:txBody>
      </p:sp>
      <p:sp>
        <p:nvSpPr>
          <p:cNvPr id="14" name="Tijdelijke aanduiding voor afbeelding 21"/>
          <p:cNvSpPr>
            <a:spLocks noGrp="1"/>
          </p:cNvSpPr>
          <p:nvPr>
            <p:ph type="pic" sz="quarter" idx="10"/>
          </p:nvPr>
        </p:nvSpPr>
        <p:spPr>
          <a:xfrm>
            <a:off x="0" y="0"/>
            <a:ext cx="4573682" cy="6858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0100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246323" y="2132853"/>
            <a:ext cx="4235197" cy="7684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1"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12"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13"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4"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
        <p:nvSpPr>
          <p:cNvPr id="16" name="Tijdelijke aanduiding voor tekst 2"/>
          <p:cNvSpPr>
            <a:spLocks noGrp="1"/>
          </p:cNvSpPr>
          <p:nvPr>
            <p:ph type="body" idx="12"/>
          </p:nvPr>
        </p:nvSpPr>
        <p:spPr>
          <a:xfrm>
            <a:off x="4657283" y="2156859"/>
            <a:ext cx="4235197" cy="7684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17" name="Tijdelijke aanduiding voor inhoud 6"/>
          <p:cNvSpPr>
            <a:spLocks noGrp="1"/>
          </p:cNvSpPr>
          <p:nvPr>
            <p:ph sz="quarter" idx="13"/>
          </p:nvPr>
        </p:nvSpPr>
        <p:spPr>
          <a:xfrm>
            <a:off x="246063" y="2925304"/>
            <a:ext cx="4230000" cy="3240000"/>
          </a:xfrm>
          <a:prstGeom prst="rect">
            <a:avLst/>
          </a:prstGeom>
        </p:spPr>
        <p:txBody>
          <a:bodyPr/>
          <a:lstStyle>
            <a:lvl1pPr>
              <a:defRPr sz="2400"/>
            </a:lvl1pPr>
            <a:lvl2pPr>
              <a:defRPr sz="2000"/>
            </a:lvl2pPr>
            <a:lvl3pPr>
              <a:defRPr sz="1800"/>
            </a:lvl3pPr>
          </a:lstStyle>
          <a:p>
            <a:pPr lvl="0"/>
            <a:r>
              <a:rPr lang="nl-NL"/>
              <a:t>Klik om de modelstijlen te bewerken</a:t>
            </a:r>
          </a:p>
          <a:p>
            <a:pPr lvl="1"/>
            <a:r>
              <a:rPr lang="nl-NL"/>
              <a:t>Tweede niveau</a:t>
            </a:r>
          </a:p>
          <a:p>
            <a:pPr lvl="2"/>
            <a:r>
              <a:rPr lang="nl-NL"/>
              <a:t>Derde niveau</a:t>
            </a:r>
          </a:p>
        </p:txBody>
      </p:sp>
      <p:sp>
        <p:nvSpPr>
          <p:cNvPr id="18" name="Tijdelijke aanduiding voor inhoud 6"/>
          <p:cNvSpPr>
            <a:spLocks noGrp="1"/>
          </p:cNvSpPr>
          <p:nvPr>
            <p:ph sz="quarter" idx="14"/>
          </p:nvPr>
        </p:nvSpPr>
        <p:spPr>
          <a:xfrm>
            <a:off x="4662480" y="2924944"/>
            <a:ext cx="4230000" cy="3240000"/>
          </a:xfrm>
          <a:prstGeom prst="rect">
            <a:avLst/>
          </a:prstGeom>
        </p:spPr>
        <p:txBody>
          <a:bodyPr/>
          <a:lstStyle>
            <a:lvl1pPr>
              <a:defRPr sz="2400"/>
            </a:lvl1pPr>
            <a:lvl2pPr>
              <a:defRPr sz="2000"/>
            </a:lvl2pPr>
            <a:lvl3pPr>
              <a:defRPr sz="1800"/>
            </a:lvl3pPr>
          </a:lstStyle>
          <a:p>
            <a:pPr lvl="0"/>
            <a:r>
              <a:rPr lang="nl-NL"/>
              <a:t>Klik om de modelstijlen te bewerken</a:t>
            </a:r>
          </a:p>
          <a:p>
            <a:pPr lvl="1"/>
            <a:r>
              <a:rPr lang="nl-NL"/>
              <a:t>Tweede niveau</a:t>
            </a:r>
          </a:p>
          <a:p>
            <a:pPr lvl="2"/>
            <a:r>
              <a:rPr lang="nl-NL"/>
              <a:t>Derde niveau</a:t>
            </a:r>
          </a:p>
        </p:txBody>
      </p:sp>
    </p:spTree>
    <p:extLst>
      <p:ext uri="{BB962C8B-B14F-4D97-AF65-F5344CB8AC3E}">
        <p14:creationId xmlns:p14="http://schemas.microsoft.com/office/powerpoint/2010/main" val="35913988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476249" y="2636838"/>
            <a:ext cx="3752851" cy="1584325"/>
          </a:xfrm>
        </p:spPr>
        <p:txBody>
          <a:bodyPr anchor="b">
            <a:normAutofit/>
          </a:bodyPr>
          <a:lstStyle>
            <a:lvl1pPr algn="r">
              <a:defRPr sz="27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476249" y="4221163"/>
            <a:ext cx="3752851" cy="2000251"/>
          </a:xfrm>
        </p:spPr>
        <p:txBody>
          <a:bodyPr tIns="90000" rIns="100800"/>
          <a:lstStyle>
            <a:lvl1pPr marL="0" indent="0" algn="r">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9" name="Tijdelijke aanduiding voor tekst 8"/>
          <p:cNvSpPr>
            <a:spLocks noGrp="1"/>
          </p:cNvSpPr>
          <p:nvPr>
            <p:ph type="body" sz="quarter" idx="13" hasCustomPrompt="1"/>
          </p:nvPr>
        </p:nvSpPr>
        <p:spPr>
          <a:xfrm>
            <a:off x="476249" y="1171575"/>
            <a:ext cx="3752851" cy="1463674"/>
          </a:xfrm>
        </p:spPr>
        <p:txBody>
          <a:bodyPr rIns="0" anchor="b" anchorCtr="0">
            <a:normAutofit/>
          </a:bodyPr>
          <a:lstStyle>
            <a:lvl1pPr marL="0" indent="0" algn="r">
              <a:buNone/>
              <a:defRPr sz="7200" b="1" i="0">
                <a:solidFill>
                  <a:schemeClr val="bg1"/>
                </a:solidFill>
              </a:defRPr>
            </a:lvl1pPr>
            <a:lvl2pPr marL="234900" indent="0" algn="r">
              <a:buNone/>
              <a:defRPr/>
            </a:lvl2pPr>
            <a:lvl3pPr marL="472500" indent="0" algn="r">
              <a:buNone/>
              <a:defRPr/>
            </a:lvl3pPr>
            <a:lvl4pPr marL="707400" indent="0" algn="r">
              <a:buNone/>
              <a:defRPr/>
            </a:lvl4pPr>
            <a:lvl5pPr marL="945000"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2" y="0"/>
            <a:ext cx="9148763" cy="1066800"/>
          </a:xfrm>
          <a:prstGeom prst="rect">
            <a:avLst/>
          </a:prstGeom>
        </p:spPr>
      </p:pic>
      <p:sp>
        <p:nvSpPr>
          <p:cNvPr id="11" name="Rechthoek 10"/>
          <p:cNvSpPr>
            <a:spLocks/>
          </p:cNvSpPr>
          <p:nvPr userDrawn="1"/>
        </p:nvSpPr>
        <p:spPr>
          <a:xfrm>
            <a:off x="4396500" y="6620400"/>
            <a:ext cx="351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8455138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76250" y="2276475"/>
            <a:ext cx="3919538"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914899" y="2276475"/>
            <a:ext cx="3753000"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82952712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76251" y="2306037"/>
            <a:ext cx="3753000" cy="648000"/>
          </a:xfrm>
          <a:noFill/>
        </p:spPr>
        <p:txBody>
          <a:bodyPr lIns="180000" tIns="180000" rIns="180000" bIns="72000" anchor="b">
            <a:noAutofit/>
          </a:bodyPr>
          <a:lstStyle>
            <a:lvl1pPr marL="0" indent="0">
              <a:buNone/>
              <a:defRPr sz="1350" b="1"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p:cNvSpPr>
            <a:spLocks noGrp="1"/>
          </p:cNvSpPr>
          <p:nvPr>
            <p:ph sz="half" idx="2"/>
          </p:nvPr>
        </p:nvSpPr>
        <p:spPr>
          <a:xfrm>
            <a:off x="476251" y="2953738"/>
            <a:ext cx="3753000"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914900" y="2306037"/>
            <a:ext cx="3753000" cy="647228"/>
          </a:xfrm>
          <a:noFill/>
        </p:spPr>
        <p:txBody>
          <a:bodyPr lIns="180000" tIns="180000" rIns="180000" bIns="72000" anchor="b">
            <a:noAutofit/>
          </a:bodyPr>
          <a:lstStyle>
            <a:lvl1pPr marL="0" indent="0">
              <a:buNone/>
              <a:defRPr sz="1350" b="1"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914900" y="2953738"/>
            <a:ext cx="3754041" cy="3267676"/>
          </a:xfrm>
          <a:noFill/>
        </p:spPr>
        <p:txBody>
          <a:bodyPr lIns="180000" tIns="180000" rIns="180000" bIns="72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p>
            <a:r>
              <a:rPr lang="nl-NL"/>
              <a:t>Klik om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08900774"/>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323696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852099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476250" y="3427414"/>
            <a:ext cx="3752850" cy="2793999"/>
          </a:xfrm>
        </p:spPr>
        <p:txBody>
          <a:bodyPr anchor="t" anchorCtr="0">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10" name="Tijdelijke aanduiding voor inhoud 9"/>
          <p:cNvSpPr>
            <a:spLocks noGrp="1"/>
          </p:cNvSpPr>
          <p:nvPr>
            <p:ph sz="quarter" idx="13"/>
          </p:nvPr>
        </p:nvSpPr>
        <p:spPr>
          <a:xfrm>
            <a:off x="4915941" y="1052513"/>
            <a:ext cx="3753000" cy="51689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p:cNvSpPr>
            <a:spLocks noGrp="1"/>
          </p:cNvSpPr>
          <p:nvPr>
            <p:ph type="title"/>
          </p:nvPr>
        </p:nvSpPr>
        <p:spPr>
          <a:xfrm>
            <a:off x="476250" y="1052514"/>
            <a:ext cx="3752850" cy="948047"/>
          </a:xfrm>
        </p:spPr>
        <p:txBody>
          <a:bodyPr/>
          <a:lstStyle/>
          <a:p>
            <a:r>
              <a:rPr lang="nl-NL"/>
              <a:t>Klik om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319067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476250" y="1052514"/>
            <a:ext cx="8192691" cy="4024800"/>
          </a:xfrm>
        </p:spPr>
        <p:txBody>
          <a:bodyPr anchor="b" anchorCtr="0">
            <a:normAutofit/>
          </a:bodyPr>
          <a:lstStyle>
            <a:lvl1pPr algn="l">
              <a:defRPr sz="6000" b="0">
                <a:solidFill>
                  <a:schemeClr val="tx1"/>
                </a:solidFill>
              </a:defRPr>
            </a:lvl1pPr>
          </a:lstStyle>
          <a:p>
            <a:r>
              <a:rPr lang="nl-NL"/>
              <a:t>Klik om stijl te bewerken</a:t>
            </a:r>
            <a:endParaRPr lang="nl-NL" dirty="0"/>
          </a:p>
        </p:txBody>
      </p:sp>
      <p:sp>
        <p:nvSpPr>
          <p:cNvPr id="4" name="Ondertitel 2"/>
          <p:cNvSpPr>
            <a:spLocks noGrp="1"/>
          </p:cNvSpPr>
          <p:nvPr>
            <p:ph type="subTitle" idx="1"/>
          </p:nvPr>
        </p:nvSpPr>
        <p:spPr>
          <a:xfrm>
            <a:off x="476250" y="5077315"/>
            <a:ext cx="4095750" cy="1144098"/>
          </a:xfrm>
        </p:spPr>
        <p:txBody>
          <a:bodyPr lIns="162000" tIns="90000" rIns="90000">
            <a:normAutofit/>
          </a:bodyPr>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124474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476250" y="1052514"/>
            <a:ext cx="8192691" cy="4024800"/>
          </a:xfrm>
        </p:spPr>
        <p:txBody>
          <a:bodyPr anchor="b" anchorCtr="0">
            <a:normAutofit/>
          </a:bodyPr>
          <a:lstStyle>
            <a:lvl1pPr algn="l">
              <a:defRPr sz="6000" b="0">
                <a:solidFill>
                  <a:schemeClr val="tx2"/>
                </a:solidFill>
              </a:defRPr>
            </a:lvl1pPr>
          </a:lstStyle>
          <a:p>
            <a:r>
              <a:rPr lang="nl-NL"/>
              <a:t>Klik om stijl te bewerken</a:t>
            </a:r>
            <a:endParaRPr lang="nl-NL" dirty="0"/>
          </a:p>
        </p:txBody>
      </p:sp>
      <p:sp>
        <p:nvSpPr>
          <p:cNvPr id="4" name="Ondertitel 2"/>
          <p:cNvSpPr>
            <a:spLocks noGrp="1"/>
          </p:cNvSpPr>
          <p:nvPr>
            <p:ph type="subTitle" idx="1"/>
          </p:nvPr>
        </p:nvSpPr>
        <p:spPr>
          <a:xfrm>
            <a:off x="476250" y="5077315"/>
            <a:ext cx="4095750" cy="1144099"/>
          </a:xfrm>
        </p:spPr>
        <p:txBody>
          <a:bodyPr lIns="162000" tIns="90000">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8235132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4572000" y="-1588"/>
            <a:ext cx="4572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750">
              <a:solidFill>
                <a:schemeClr val="bg1"/>
              </a:solidFill>
            </a:endParaRPr>
          </a:p>
        </p:txBody>
      </p:sp>
      <p:sp>
        <p:nvSpPr>
          <p:cNvPr id="6" name="Titel 5"/>
          <p:cNvSpPr>
            <a:spLocks noGrp="1"/>
          </p:cNvSpPr>
          <p:nvPr>
            <p:ph type="title"/>
          </p:nvPr>
        </p:nvSpPr>
        <p:spPr>
          <a:xfrm>
            <a:off x="476250" y="2636838"/>
            <a:ext cx="3752849" cy="1584324"/>
          </a:xfrm>
        </p:spPr>
        <p:txBody>
          <a:bodyPr anchor="ctr" anchorCtr="0"/>
          <a:lstStyle>
            <a:lvl1pPr>
              <a:defRPr sz="3000">
                <a:solidFill>
                  <a:schemeClr val="tx2"/>
                </a:solidFill>
              </a:defRPr>
            </a:lvl1pPr>
          </a:lstStyle>
          <a:p>
            <a:r>
              <a:rPr lang="nl-NL"/>
              <a:t>Klik om stijl te bewerken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2" y="0"/>
            <a:ext cx="9148763" cy="1066800"/>
          </a:xfrm>
          <a:prstGeom prst="rect">
            <a:avLst/>
          </a:prstGeom>
        </p:spPr>
      </p:pic>
      <p:sp>
        <p:nvSpPr>
          <p:cNvPr id="16" name="Rechthoek 15"/>
          <p:cNvSpPr>
            <a:spLocks/>
          </p:cNvSpPr>
          <p:nvPr userDrawn="1"/>
        </p:nvSpPr>
        <p:spPr>
          <a:xfrm>
            <a:off x="4396500" y="6620400"/>
            <a:ext cx="351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Tijdelijke aanduiding voor tekst 2"/>
          <p:cNvSpPr>
            <a:spLocks noGrp="1"/>
          </p:cNvSpPr>
          <p:nvPr>
            <p:ph type="body" sz="quarter" idx="10"/>
          </p:nvPr>
        </p:nvSpPr>
        <p:spPr>
          <a:xfrm>
            <a:off x="4915941" y="1066801"/>
            <a:ext cx="3753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525563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476249" y="2636839"/>
            <a:ext cx="3753000" cy="1584324"/>
          </a:xfrm>
        </p:spPr>
        <p:txBody>
          <a:bodyPr anchor="ctr" anchorCtr="0"/>
          <a:lstStyle>
            <a:lvl1pPr>
              <a:defRPr sz="3000">
                <a:solidFill>
                  <a:schemeClr val="bg1"/>
                </a:solidFill>
              </a:defRPr>
            </a:lvl1pPr>
          </a:lstStyle>
          <a:p>
            <a:r>
              <a:rPr lang="nl-NL"/>
              <a:t>Klik om stijl te bewerken</a:t>
            </a:r>
            <a:endParaRPr lang="nl-NL" dirty="0"/>
          </a:p>
        </p:txBody>
      </p:sp>
      <p:sp>
        <p:nvSpPr>
          <p:cNvPr id="4" name="Tijdelijke aanduiding voor tekst 3"/>
          <p:cNvSpPr>
            <a:spLocks noGrp="1"/>
          </p:cNvSpPr>
          <p:nvPr>
            <p:ph type="body" sz="quarter" idx="10"/>
          </p:nvPr>
        </p:nvSpPr>
        <p:spPr>
          <a:xfrm>
            <a:off x="4914899" y="1052513"/>
            <a:ext cx="3753000" cy="5168900"/>
          </a:xfrm>
        </p:spPr>
        <p:txBody>
          <a:bodyPr anchor="ctr"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2" y="0"/>
            <a:ext cx="9148763" cy="1066800"/>
          </a:xfrm>
          <a:prstGeom prst="rect">
            <a:avLst/>
          </a:prstGeom>
        </p:spPr>
      </p:pic>
      <p:sp>
        <p:nvSpPr>
          <p:cNvPr id="10" name="Rechthoek 9"/>
          <p:cNvSpPr>
            <a:spLocks/>
          </p:cNvSpPr>
          <p:nvPr userDrawn="1"/>
        </p:nvSpPr>
        <p:spPr>
          <a:xfrm>
            <a:off x="4396500" y="6620400"/>
            <a:ext cx="351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8345882"/>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7"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de stijl te bewerken</a:t>
            </a:r>
            <a:endParaRPr lang="nl-NL" dirty="0"/>
          </a:p>
        </p:txBody>
      </p:sp>
      <p:sp>
        <p:nvSpPr>
          <p:cNvPr id="8"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solidFill>
                  <a:prstClr val="white"/>
                </a:solidFill>
              </a:rPr>
              <a:pPr/>
              <a:t>6-10-2022</a:t>
            </a:fld>
            <a:endParaRPr lang="nl-NL" dirty="0">
              <a:solidFill>
                <a:prstClr val="white"/>
              </a:solidFill>
            </a:endParaRPr>
          </a:p>
        </p:txBody>
      </p:sp>
      <p:sp>
        <p:nvSpPr>
          <p:cNvPr id="9"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solidFill>
                <a:prstClr val="white"/>
              </a:solidFill>
            </a:endParaRPr>
          </a:p>
        </p:txBody>
      </p:sp>
      <p:sp>
        <p:nvSpPr>
          <p:cNvPr id="10"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solidFill>
                  <a:prstClr val="white"/>
                </a:solidFill>
              </a:rPr>
              <a:pPr/>
              <a:t>‹nr.›</a:t>
            </a:fld>
            <a:endParaRPr lang="nl-NL" dirty="0">
              <a:solidFill>
                <a:prstClr val="white"/>
              </a:solidFill>
            </a:endParaRPr>
          </a:p>
        </p:txBody>
      </p:sp>
    </p:spTree>
    <p:extLst>
      <p:ext uri="{BB962C8B-B14F-4D97-AF65-F5344CB8AC3E}">
        <p14:creationId xmlns:p14="http://schemas.microsoft.com/office/powerpoint/2010/main" val="1842942345"/>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476250" y="3427413"/>
            <a:ext cx="3752850" cy="2794000"/>
          </a:xfrm>
        </p:spPr>
        <p:txBody>
          <a:bodyPr anchor="t" anchorCtr="0">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9" name="Titel 8"/>
          <p:cNvSpPr>
            <a:spLocks noGrp="1"/>
          </p:cNvSpPr>
          <p:nvPr>
            <p:ph type="title"/>
          </p:nvPr>
        </p:nvSpPr>
        <p:spPr>
          <a:xfrm>
            <a:off x="476250" y="1052514"/>
            <a:ext cx="3752850" cy="948047"/>
          </a:xfrm>
        </p:spPr>
        <p:txBody>
          <a:bodyPr/>
          <a:lstStyle/>
          <a:p>
            <a:r>
              <a:rPr lang="nl-NL"/>
              <a:t>Klik om stijl te bewerken</a:t>
            </a:r>
            <a:endParaRPr lang="nl-NL" dirty="0"/>
          </a:p>
        </p:txBody>
      </p:sp>
      <p:sp>
        <p:nvSpPr>
          <p:cNvPr id="8" name="Tijdelijke aanduiding voor afbeelding 9"/>
          <p:cNvSpPr>
            <a:spLocks noGrp="1"/>
          </p:cNvSpPr>
          <p:nvPr>
            <p:ph type="pic" sz="quarter" idx="24"/>
          </p:nvPr>
        </p:nvSpPr>
        <p:spPr>
          <a:xfrm>
            <a:off x="4572000" y="-2381"/>
            <a:ext cx="4572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913514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476250" y="2289601"/>
            <a:ext cx="3754041"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2" y="0"/>
            <a:ext cx="9148763" cy="1066800"/>
          </a:xfrm>
          <a:prstGeom prst="rect">
            <a:avLst/>
          </a:prstGeom>
        </p:spPr>
      </p:pic>
      <p:sp>
        <p:nvSpPr>
          <p:cNvPr id="14" name="Rechthoek 13"/>
          <p:cNvSpPr>
            <a:spLocks/>
          </p:cNvSpPr>
          <p:nvPr userDrawn="1"/>
        </p:nvSpPr>
        <p:spPr>
          <a:xfrm>
            <a:off x="4396500" y="6620400"/>
            <a:ext cx="351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475654" y="1051201"/>
            <a:ext cx="3753446" cy="948047"/>
          </a:xfrm>
        </p:spPr>
        <p:txBody>
          <a:bodyPr/>
          <a:lstStyle>
            <a:lvl1pPr>
              <a:defRPr>
                <a:solidFill>
                  <a:schemeClr val="bg1"/>
                </a:solidFill>
              </a:defRPr>
            </a:lvl1pPr>
          </a:lstStyle>
          <a:p>
            <a:r>
              <a:rPr lang="nl-NL"/>
              <a:t>Klik om stijl te bewerken</a:t>
            </a:r>
            <a:endParaRPr lang="nl-NL" dirty="0"/>
          </a:p>
        </p:txBody>
      </p:sp>
      <p:sp>
        <p:nvSpPr>
          <p:cNvPr id="11" name="Tijdelijke aanduiding voor afbeelding 9"/>
          <p:cNvSpPr>
            <a:spLocks noGrp="1"/>
          </p:cNvSpPr>
          <p:nvPr>
            <p:ph type="pic" sz="quarter" idx="24"/>
          </p:nvPr>
        </p:nvSpPr>
        <p:spPr>
          <a:xfrm>
            <a:off x="4572000" y="-2381"/>
            <a:ext cx="4572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6313786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476250" y="2289601"/>
            <a:ext cx="3752850" cy="39318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476250" y="1051201"/>
            <a:ext cx="3752850" cy="948047"/>
          </a:xfrm>
        </p:spPr>
        <p:txBody>
          <a:bodyPr/>
          <a:lstStyle/>
          <a:p>
            <a:r>
              <a:rPr lang="nl-NL"/>
              <a:t>Klik om stijl te bewerken</a:t>
            </a:r>
            <a:endParaRPr lang="nl-NL" dirty="0"/>
          </a:p>
        </p:txBody>
      </p:sp>
      <p:sp>
        <p:nvSpPr>
          <p:cNvPr id="10" name="Tijdelijke aanduiding voor afbeelding 9"/>
          <p:cNvSpPr>
            <a:spLocks noGrp="1"/>
          </p:cNvSpPr>
          <p:nvPr>
            <p:ph type="pic" sz="quarter" idx="24"/>
          </p:nvPr>
        </p:nvSpPr>
        <p:spPr>
          <a:xfrm>
            <a:off x="4572000" y="-2381"/>
            <a:ext cx="4572000"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93732209"/>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9144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476250" y="1052513"/>
            <a:ext cx="8192691" cy="2374900"/>
          </a:xfrm>
        </p:spPr>
        <p:txBody>
          <a:bodyPr anchor="ctr" anchorCtr="0">
            <a:normAutofit/>
          </a:bodyPr>
          <a:lstStyle>
            <a:lvl1pPr>
              <a:defRPr sz="3600">
                <a:solidFill>
                  <a:schemeClr val="bg1"/>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476250" y="3749488"/>
            <a:ext cx="8192691" cy="2471925"/>
          </a:xfrm>
        </p:spPr>
        <p:txBody>
          <a:bodyPr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2" y="0"/>
            <a:ext cx="9148763" cy="1066800"/>
          </a:xfrm>
          <a:prstGeom prst="rect">
            <a:avLst/>
          </a:prstGeom>
        </p:spPr>
      </p:pic>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131483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8"/>
            <a:ext cx="9144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476250" y="1052513"/>
            <a:ext cx="8192691" cy="2374900"/>
          </a:xfrm>
        </p:spPr>
        <p:txBody>
          <a:bodyPr anchor="ctr" anchorCtr="0">
            <a:normAutofit/>
          </a:bodyPr>
          <a:lstStyle>
            <a:lvl1pPr>
              <a:defRPr sz="3600">
                <a:solidFill>
                  <a:schemeClr val="tx2"/>
                </a:solidFill>
              </a:defRPr>
            </a:lvl1pPr>
          </a:lstStyle>
          <a:p>
            <a:r>
              <a:rPr lang="nl-NL"/>
              <a:t>Klik om stijl te bewerken</a:t>
            </a:r>
            <a:endParaRPr lang="nl-NL" dirty="0"/>
          </a:p>
        </p:txBody>
      </p:sp>
      <p:sp>
        <p:nvSpPr>
          <p:cNvPr id="14" name="Tijdelijke aanduiding voor tekst 13"/>
          <p:cNvSpPr>
            <a:spLocks noGrp="1"/>
          </p:cNvSpPr>
          <p:nvPr>
            <p:ph type="body" sz="quarter" idx="13"/>
          </p:nvPr>
        </p:nvSpPr>
        <p:spPr>
          <a:xfrm>
            <a:off x="476250" y="3749488"/>
            <a:ext cx="8192691"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Rechthoek 11"/>
          <p:cNvSpPr>
            <a:spLocks/>
          </p:cNvSpPr>
          <p:nvPr userDrawn="1"/>
        </p:nvSpPr>
        <p:spPr>
          <a:xfrm>
            <a:off x="4396500" y="6620400"/>
            <a:ext cx="351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320175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9144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1214438"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475654" y="3888001"/>
            <a:ext cx="3753446" cy="2333413"/>
          </a:xfrm>
        </p:spPr>
        <p:txBody>
          <a:bodyPr anchor="t" anchorCtr="0"/>
          <a:lstStyle>
            <a:lvl1pPr>
              <a:defRPr>
                <a:solidFill>
                  <a:schemeClr val="tx1"/>
                </a:solidFill>
              </a:defRPr>
            </a:lvl1pPr>
          </a:lstStyle>
          <a:p>
            <a:r>
              <a:rPr lang="nl-NL"/>
              <a:t>Klik om stijl te bewerken</a:t>
            </a:r>
            <a:endParaRPr lang="nl-NL" dirty="0"/>
          </a:p>
        </p:txBody>
      </p:sp>
      <p:sp>
        <p:nvSpPr>
          <p:cNvPr id="6" name="Tijdelijke aanduiding voor tekst 13"/>
          <p:cNvSpPr>
            <a:spLocks noGrp="1"/>
          </p:cNvSpPr>
          <p:nvPr>
            <p:ph type="body" sz="quarter" idx="13"/>
          </p:nvPr>
        </p:nvSpPr>
        <p:spPr>
          <a:xfrm>
            <a:off x="4915941" y="3888001"/>
            <a:ext cx="3753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53709067"/>
      </p:ext>
    </p:extLst>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9144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4914899" y="3888001"/>
            <a:ext cx="3753000" cy="2333413"/>
          </a:xfrm>
        </p:spPr>
        <p:txBody>
          <a:bodyPr tIns="50400" numCol="1" spcCol="468000"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475654" y="3888001"/>
            <a:ext cx="3753446" cy="2333413"/>
          </a:xfrm>
        </p:spPr>
        <p:txBody>
          <a:bodyPr anchor="t" anchorCtr="0"/>
          <a:lstStyle/>
          <a:p>
            <a:r>
              <a:rPr lang="nl-NL"/>
              <a:t>Klik om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025752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9144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1214438"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476250" y="3888001"/>
            <a:ext cx="8192691"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22358775"/>
      </p:ext>
    </p:extLst>
  </p:cSld>
  <p:clrMapOvr>
    <a:overrideClrMapping bg1="dk1" tx1="lt1" bg2="dk2" tx2="lt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1"/>
            <a:ext cx="9144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476250" y="3888001"/>
            <a:ext cx="8192691" cy="2333413"/>
          </a:xfrm>
        </p:spPr>
        <p:txBody>
          <a:bodyPr tIns="50400" numCol="2" spcCol="46800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123735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4"/>
            <a:ext cx="9144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475200" y="1051200"/>
            <a:ext cx="8193287" cy="946800"/>
          </a:xfrm>
        </p:spPr>
        <p:txBody>
          <a:bodyPr/>
          <a:lstStyle>
            <a:lvl1pPr>
              <a:defRPr>
                <a:solidFill>
                  <a:schemeClr val="tx1"/>
                </a:solidFill>
              </a:defRPr>
            </a:lvl1pPr>
          </a:lstStyle>
          <a:p>
            <a:r>
              <a:rPr lang="nl-NL"/>
              <a:t>Klik om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24680566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afbeelding wilt toevoegen</a:t>
            </a:r>
          </a:p>
        </p:txBody>
      </p:sp>
    </p:spTree>
    <p:extLst>
      <p:ext uri="{BB962C8B-B14F-4D97-AF65-F5344CB8AC3E}">
        <p14:creationId xmlns:p14="http://schemas.microsoft.com/office/powerpoint/2010/main" val="1312858272"/>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4"/>
            <a:ext cx="9144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475654" y="1051200"/>
            <a:ext cx="8193287" cy="946800"/>
          </a:xfrm>
        </p:spPr>
        <p:txBody>
          <a:bodyPr/>
          <a:lstStyle/>
          <a:p>
            <a:r>
              <a:rPr lang="nl-NL"/>
              <a:t>Klik om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757137494"/>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18142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9144000" cy="576000"/>
          </a:xfrm>
          <a:solidFill>
            <a:schemeClr val="tx2"/>
          </a:solidFill>
        </p:spPr>
        <p:txBody>
          <a:bodyPr lIns="756000" anchor="ctr" anchorCtr="0">
            <a:noAutofit/>
          </a:bodyPr>
          <a:lstStyle>
            <a:lvl1pPr algn="l">
              <a:defRPr sz="2400">
                <a:solidFill>
                  <a:schemeClr val="bg1"/>
                </a:solidFill>
              </a:defRPr>
            </a:lvl1pPr>
          </a:lstStyle>
          <a:p>
            <a:r>
              <a:rPr lang="nl-NL"/>
              <a:t>Klik om stijl te bewerken</a:t>
            </a:r>
            <a:endParaRPr lang="nl-NL" dirty="0"/>
          </a:p>
        </p:txBody>
      </p:sp>
      <p:sp>
        <p:nvSpPr>
          <p:cNvPr id="3" name="Tijdelijke aanduiding voor tekst 2"/>
          <p:cNvSpPr>
            <a:spLocks noGrp="1"/>
          </p:cNvSpPr>
          <p:nvPr>
            <p:ph type="body" sz="quarter" idx="10"/>
          </p:nvPr>
        </p:nvSpPr>
        <p:spPr>
          <a:xfrm>
            <a:off x="0" y="5825413"/>
            <a:ext cx="9144000" cy="396000"/>
          </a:xfrm>
          <a:solidFill>
            <a:schemeClr val="bg1"/>
          </a:solidFill>
        </p:spPr>
        <p:txBody>
          <a:bodyPr lIns="756000" anchor="ctr" anchorCtr="0">
            <a:normAutofit/>
          </a:bodyPr>
          <a:lstStyle>
            <a:lvl1pPr marL="0" indent="0">
              <a:buNone/>
              <a:defRPr sz="1500" i="0">
                <a:solidFill>
                  <a:schemeClr val="tx1"/>
                </a:solidFill>
              </a:defRPr>
            </a:lvl1pPr>
            <a:lvl2pPr marL="234900" indent="0">
              <a:buNone/>
              <a:defRPr/>
            </a:lvl2pPr>
            <a:lvl3pPr marL="472500" indent="0">
              <a:buNone/>
              <a:defRPr/>
            </a:lvl3pPr>
            <a:lvl4pPr marL="707400" indent="0">
              <a:buNone/>
              <a:defRPr/>
            </a:lvl4pPr>
            <a:lvl5pPr marL="945000" indent="0">
              <a:buNone/>
              <a:defRPr/>
            </a:lvl5pPr>
          </a:lstStyle>
          <a:p>
            <a:pPr lvl="0"/>
            <a:r>
              <a:rPr lang="nl-NL"/>
              <a:t>Klikken om de tekststijl van het model te bewerken</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382" y="0"/>
            <a:ext cx="9148763" cy="1066800"/>
          </a:xfrm>
          <a:prstGeom prst="rect">
            <a:avLst/>
          </a:prstGeom>
        </p:spPr>
      </p:pic>
    </p:spTree>
    <p:extLst>
      <p:ext uri="{BB962C8B-B14F-4D97-AF65-F5344CB8AC3E}">
        <p14:creationId xmlns:p14="http://schemas.microsoft.com/office/powerpoint/2010/main" val="2900920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quarter" idx="13"/>
          </p:nvPr>
        </p:nvSpPr>
        <p:spPr>
          <a:xfrm>
            <a:off x="476250" y="2276475"/>
            <a:ext cx="8192691"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6292478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stijl te bewerken</a:t>
            </a:r>
          </a:p>
        </p:txBody>
      </p:sp>
      <p:sp>
        <p:nvSpPr>
          <p:cNvPr id="3" name="Tijdelijke aanduiding voor tekst 2"/>
          <p:cNvSpPr>
            <a:spLocks noGrp="1"/>
          </p:cNvSpPr>
          <p:nvPr>
            <p:ph type="body" sz="quarter" idx="14"/>
          </p:nvPr>
        </p:nvSpPr>
        <p:spPr>
          <a:xfrm>
            <a:off x="5969144" y="2276475"/>
            <a:ext cx="2700000" cy="3937000"/>
          </a:xfrm>
        </p:spPr>
        <p:txBody>
          <a:bodyPr/>
          <a:lstStyle>
            <a:lvl1pPr marL="0" indent="0">
              <a:buNone/>
              <a:defRPr sz="1500"/>
            </a:lvl1pPr>
            <a:lvl2pPr marL="234900" indent="0">
              <a:buNone/>
              <a:defRPr sz="1350"/>
            </a:lvl2pPr>
            <a:lvl3pPr marL="472500" indent="0">
              <a:buNone/>
              <a:defRPr sz="1200"/>
            </a:lvl3pPr>
            <a:lvl4pPr marL="707400" indent="0">
              <a:buNone/>
              <a:defRPr sz="1200"/>
            </a:lvl4pPr>
            <a:lvl5pPr marL="945000" indent="0">
              <a:buNone/>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p:nvPr>
        </p:nvSpPr>
        <p:spPr>
          <a:xfrm>
            <a:off x="476250" y="2276475"/>
            <a:ext cx="5384223" cy="39449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924949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4572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4912518" y="2289600"/>
            <a:ext cx="3753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382" y="0"/>
            <a:ext cx="9148763" cy="1066800"/>
          </a:xfrm>
          <a:prstGeom prst="rect">
            <a:avLst/>
          </a:prstGeom>
        </p:spPr>
      </p:pic>
      <p:sp>
        <p:nvSpPr>
          <p:cNvPr id="12" name="Rechthoek 11"/>
          <p:cNvSpPr>
            <a:spLocks/>
          </p:cNvSpPr>
          <p:nvPr userDrawn="1"/>
        </p:nvSpPr>
        <p:spPr>
          <a:xfrm>
            <a:off x="4396500" y="6620400"/>
            <a:ext cx="351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4912518" y="1051201"/>
            <a:ext cx="3753000" cy="948047"/>
          </a:xfrm>
        </p:spPr>
        <p:txBody>
          <a:bodyPr/>
          <a:lstStyle>
            <a:lvl1pPr>
              <a:defRPr>
                <a:solidFill>
                  <a:schemeClr val="bg1"/>
                </a:solidFill>
              </a:defRPr>
            </a:lvl1pPr>
          </a:lstStyle>
          <a:p>
            <a:r>
              <a:rPr lang="nl-NL"/>
              <a:t>Klik om stijl te bewerken</a:t>
            </a:r>
            <a:endParaRPr lang="nl-NL" dirty="0"/>
          </a:p>
        </p:txBody>
      </p:sp>
      <p:sp>
        <p:nvSpPr>
          <p:cNvPr id="9" name="Tijdelijke aanduiding voor inhoud 8"/>
          <p:cNvSpPr>
            <a:spLocks noGrp="1"/>
          </p:cNvSpPr>
          <p:nvPr>
            <p:ph sz="quarter" idx="19"/>
          </p:nvPr>
        </p:nvSpPr>
        <p:spPr>
          <a:xfrm>
            <a:off x="476250" y="1066800"/>
            <a:ext cx="3752850" cy="515461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9184969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9144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476250" y="1875617"/>
            <a:ext cx="8192691" cy="1551796"/>
          </a:xfrm>
        </p:spPr>
        <p:txBody>
          <a:bodyPr anchor="ctr" anchorCtr="0">
            <a:normAutofit/>
          </a:bodyPr>
          <a:lstStyle>
            <a:lvl1pPr>
              <a:defRPr sz="36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3867565" y="3846022"/>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3867565" y="4639509"/>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3867565" y="5405528"/>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408586" y="3921366"/>
            <a:ext cx="405902"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408586" y="4707382"/>
            <a:ext cx="405902"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408586" y="5480872"/>
            <a:ext cx="405902"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4330065" y="6541200"/>
            <a:ext cx="485775"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6" name="Afbeelding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1783080"/>
          </a:xfrm>
          <a:prstGeom prst="rect">
            <a:avLst/>
          </a:prstGeom>
        </p:spPr>
      </p:pic>
    </p:spTree>
    <p:extLst>
      <p:ext uri="{BB962C8B-B14F-4D97-AF65-F5344CB8AC3E}">
        <p14:creationId xmlns:p14="http://schemas.microsoft.com/office/powerpoint/2010/main" val="19910088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457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476250" y="2565400"/>
            <a:ext cx="3752850" cy="1727200"/>
          </a:xfrm>
        </p:spPr>
        <p:txBody>
          <a:bodyPr anchor="ctr" anchorCtr="0">
            <a:normAutofit/>
          </a:bodyPr>
          <a:lstStyle>
            <a:lvl1pPr>
              <a:defRPr sz="36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382214" y="2286000"/>
            <a:ext cx="3286727"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382214" y="3079487"/>
            <a:ext cx="3286727"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382214" y="3845506"/>
            <a:ext cx="3286727"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923235" y="2361344"/>
            <a:ext cx="405902"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923235" y="3147360"/>
            <a:ext cx="405902"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923235" y="3920850"/>
            <a:ext cx="405902"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4330065" y="6541200"/>
            <a:ext cx="485775"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6" name="Afbeelding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1783080"/>
          </a:xfrm>
          <a:prstGeom prst="rect">
            <a:avLst/>
          </a:prstGeom>
        </p:spPr>
      </p:pic>
    </p:spTree>
    <p:extLst>
      <p:ext uri="{BB962C8B-B14F-4D97-AF65-F5344CB8AC3E}">
        <p14:creationId xmlns:p14="http://schemas.microsoft.com/office/powerpoint/2010/main" val="317741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76250" y="1875618"/>
            <a:ext cx="8192691" cy="1551795"/>
          </a:xfrm>
        </p:spPr>
        <p:txBody>
          <a:bodyPr anchor="ctr" anchorCtr="0">
            <a:normAutofit/>
          </a:bodyPr>
          <a:lstStyle>
            <a:lvl1pPr>
              <a:defRPr sz="36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3168235" y="3846022"/>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3168235" y="4639509"/>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3168235" y="5405528"/>
            <a:ext cx="3510000" cy="691884"/>
          </a:xfrm>
        </p:spPr>
        <p:txBody>
          <a:bodyPr numCol="1" spcCol="180000" anchor="ctr" anchorCtr="0">
            <a:normAutofit/>
          </a:bodyPr>
          <a:lstStyle>
            <a:lvl1pPr marL="0" indent="0">
              <a:buNone/>
              <a:defRPr sz="15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2709256" y="3921366"/>
            <a:ext cx="405902"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2709256" y="4707382"/>
            <a:ext cx="405902"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2709256" y="5480872"/>
            <a:ext cx="405902"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4" name="Rechthoek 23"/>
          <p:cNvSpPr/>
          <p:nvPr userDrawn="1"/>
        </p:nvSpPr>
        <p:spPr>
          <a:xfrm>
            <a:off x="4330065" y="6541200"/>
            <a:ext cx="485775" cy="3168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5" name="Afbeelding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1783080"/>
          </a:xfrm>
          <a:prstGeom prst="rect">
            <a:avLst/>
          </a:prstGeom>
        </p:spPr>
      </p:pic>
    </p:spTree>
    <p:extLst>
      <p:ext uri="{BB962C8B-B14F-4D97-AF65-F5344CB8AC3E}">
        <p14:creationId xmlns:p14="http://schemas.microsoft.com/office/powerpoint/2010/main" val="3442404713"/>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Aangepast ontwerp">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7F96747A-A5C3-4367-9294-F2D348A1828C}"/>
              </a:ext>
            </a:extLst>
          </p:cNvPr>
          <p:cNvSpPr/>
          <p:nvPr/>
        </p:nvSpPr>
        <p:spPr>
          <a:xfrm>
            <a:off x="0" y="-399601"/>
            <a:ext cx="540000" cy="360000"/>
          </a:xfrm>
          <a:prstGeom prst="rect">
            <a:avLst/>
          </a:prstGeom>
        </p:spPr>
        <p:txBody>
          <a:bodyPr wrap="none" lIns="0" tIns="0" rIns="0" bIns="0">
            <a:noAutofit/>
          </a:bodyPr>
          <a:lstStyle/>
          <a:p>
            <a:r>
              <a:rPr lang="nl-NL" dirty="0"/>
              <a:t>Aangepast ontwerp</a:t>
            </a:r>
          </a:p>
        </p:txBody>
      </p:sp>
      <p:grpSp>
        <p:nvGrpSpPr>
          <p:cNvPr id="15" name="INSTRUCTIE HYPERS">
            <a:extLst>
              <a:ext uri="{FF2B5EF4-FFF2-40B4-BE49-F238E27FC236}">
                <a16:creationId xmlns:a16="http://schemas.microsoft.com/office/drawing/2014/main" id="{C632F4CF-6046-4B93-AF7C-AF23D72FAADE}"/>
              </a:ext>
            </a:extLst>
          </p:cNvPr>
          <p:cNvGrpSpPr/>
          <p:nvPr/>
        </p:nvGrpSpPr>
        <p:grpSpPr>
          <a:xfrm>
            <a:off x="9296531" y="-718670"/>
            <a:ext cx="3105000" cy="7306669"/>
            <a:chOff x="12395374" y="-718670"/>
            <a:chExt cx="4140000" cy="7306669"/>
          </a:xfrm>
        </p:grpSpPr>
        <p:sp>
          <p:nvSpPr>
            <p:cNvPr id="16" name="Rechthoek: afgeronde hoeken 15">
              <a:extLst>
                <a:ext uri="{FF2B5EF4-FFF2-40B4-BE49-F238E27FC236}">
                  <a16:creationId xmlns:a16="http://schemas.microsoft.com/office/drawing/2014/main" id="{26C18161-982A-43AC-BBCC-31E1E661E365}"/>
                </a:ext>
              </a:extLst>
            </p:cNvPr>
            <p:cNvSpPr/>
            <p:nvPr userDrawn="1"/>
          </p:nvSpPr>
          <p:spPr>
            <a:xfrm>
              <a:off x="12395374" y="-718670"/>
              <a:ext cx="4140000" cy="864000"/>
            </a:xfrm>
            <a:prstGeom prst="roundRect">
              <a:avLst>
                <a:gd name="adj" fmla="val 6084"/>
              </a:avLst>
            </a:prstGeom>
            <a:solidFill>
              <a:schemeClr val="tx2"/>
            </a:solidFill>
            <a:ln w="19050" cap="flat" cmpd="sng" algn="ctr">
              <a:solidFill>
                <a:schemeClr val="tx2"/>
              </a:solidFill>
              <a:prstDash val="solid"/>
            </a:ln>
            <a:effectLst/>
          </p:spPr>
          <p:txBody>
            <a:bodyPr lIns="144000" tIns="144000" rIns="144000" bIns="144000" rtlCol="0" anchor="t"/>
            <a:lstStyle/>
            <a:p>
              <a:pPr marR="0" lvl="0" indent="0" fontAlgn="auto">
                <a:lnSpc>
                  <a:spcPct val="100000"/>
                </a:lnSpc>
                <a:spcBef>
                  <a:spcPts val="0"/>
                </a:spcBef>
                <a:spcAft>
                  <a:spcPts val="0"/>
                </a:spcAft>
                <a:buClrTx/>
                <a:buSzTx/>
                <a:buFontTx/>
                <a:buNone/>
                <a:tabLst/>
              </a:pPr>
              <a:r>
                <a:rPr lang="nl-NL" sz="1050" kern="0" cap="all" dirty="0">
                  <a:solidFill>
                    <a:schemeClr val="bg1"/>
                  </a:solidFill>
                  <a:latin typeface="+mj-lt"/>
                  <a:cs typeface="Segoe UI Light" panose="020B0502040204020203" pitchFamily="34" charset="0"/>
                </a:rPr>
                <a:t>Nieuwe Hyperlinks aanmaken</a:t>
              </a:r>
              <a:br>
                <a:rPr lang="nl-NL" sz="1050" kern="0" cap="all" dirty="0">
                  <a:solidFill>
                    <a:schemeClr val="bg1"/>
                  </a:solidFill>
                  <a:latin typeface="+mj-lt"/>
                  <a:cs typeface="Segoe UI Light" panose="020B0502040204020203" pitchFamily="34" charset="0"/>
                </a:rPr>
              </a:br>
              <a:r>
                <a:rPr lang="nl-NL" sz="1050" kern="0" cap="all" dirty="0">
                  <a:solidFill>
                    <a:schemeClr val="bg1"/>
                  </a:solidFill>
                  <a:latin typeface="+mj-lt"/>
                  <a:cs typeface="Segoe UI Light" panose="020B0502040204020203" pitchFamily="34" charset="0"/>
                </a:rPr>
                <a:t>en /of bestaande aanpassen.</a:t>
              </a:r>
            </a:p>
          </p:txBody>
        </p:sp>
        <p:sp>
          <p:nvSpPr>
            <p:cNvPr id="17" name="Rechthoek: afgeronde hoeken 16">
              <a:extLst>
                <a:ext uri="{FF2B5EF4-FFF2-40B4-BE49-F238E27FC236}">
                  <a16:creationId xmlns:a16="http://schemas.microsoft.com/office/drawing/2014/main" id="{AE8ED288-6B5F-4984-BDC6-E0CE3A6C557A}"/>
                </a:ext>
              </a:extLst>
            </p:cNvPr>
            <p:cNvSpPr/>
            <p:nvPr userDrawn="1"/>
          </p:nvSpPr>
          <p:spPr>
            <a:xfrm>
              <a:off x="12395374" y="-1"/>
              <a:ext cx="4140000" cy="6588000"/>
            </a:xfrm>
            <a:prstGeom prst="roundRect">
              <a:avLst>
                <a:gd name="adj" fmla="val 1188"/>
              </a:avLst>
            </a:prstGeom>
            <a:solidFill>
              <a:schemeClr val="bg1"/>
            </a:solidFill>
            <a:ln w="19050" cap="flat" cmpd="sng" algn="ctr">
              <a:solidFill>
                <a:schemeClr val="tx2"/>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grpSp>
          <p:nvGrpSpPr>
            <p:cNvPr id="18" name="Instructie">
              <a:extLst>
                <a:ext uri="{FF2B5EF4-FFF2-40B4-BE49-F238E27FC236}">
                  <a16:creationId xmlns:a16="http://schemas.microsoft.com/office/drawing/2014/main" id="{08133A1A-355C-45E8-BDA2-FABCCA9E033B}"/>
                </a:ext>
              </a:extLst>
            </p:cNvPr>
            <p:cNvGrpSpPr/>
            <p:nvPr/>
          </p:nvGrpSpPr>
          <p:grpSpPr>
            <a:xfrm>
              <a:off x="12538131" y="156910"/>
              <a:ext cx="3850732" cy="6371079"/>
              <a:chOff x="-3423240" y="367924"/>
              <a:chExt cx="3850732" cy="6371079"/>
            </a:xfrm>
          </p:grpSpPr>
          <p:sp>
            <p:nvSpPr>
              <p:cNvPr id="19" name="Ovaal 18">
                <a:extLst>
                  <a:ext uri="{FF2B5EF4-FFF2-40B4-BE49-F238E27FC236}">
                    <a16:creationId xmlns:a16="http://schemas.microsoft.com/office/drawing/2014/main" id="{796F47A1-A2C6-4583-BCCE-35930EF169F1}"/>
                  </a:ext>
                </a:extLst>
              </p:cNvPr>
              <p:cNvSpPr/>
              <p:nvPr userDrawn="1"/>
            </p:nvSpPr>
            <p:spPr>
              <a:xfrm>
                <a:off x="-3423240"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88"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 name="Rechte verbindingslijn 19">
                <a:extLst>
                  <a:ext uri="{FF2B5EF4-FFF2-40B4-BE49-F238E27FC236}">
                    <a16:creationId xmlns:a16="http://schemas.microsoft.com/office/drawing/2014/main" id="{9B82F6EA-61C6-45CF-903F-7DA2157D9801}"/>
                  </a:ext>
                </a:extLst>
              </p:cNvPr>
              <p:cNvCxnSpPr>
                <a:cxnSpLocks/>
              </p:cNvCxnSpPr>
              <p:nvPr userDrawn="1"/>
            </p:nvCxnSpPr>
            <p:spPr>
              <a:xfrm>
                <a:off x="-3417581" y="1824625"/>
                <a:ext cx="3816000" cy="0"/>
              </a:xfrm>
              <a:prstGeom prst="line">
                <a:avLst/>
              </a:prstGeom>
              <a:noFill/>
              <a:ln w="3175" cap="flat" cmpd="sng" algn="ctr">
                <a:solidFill>
                  <a:schemeClr val="tx2"/>
                </a:solidFill>
                <a:prstDash val="solid"/>
              </a:ln>
              <a:effectLst/>
            </p:spPr>
          </p:cxnSp>
          <p:sp>
            <p:nvSpPr>
              <p:cNvPr id="21" name="Rechthoek 20">
                <a:extLst>
                  <a:ext uri="{FF2B5EF4-FFF2-40B4-BE49-F238E27FC236}">
                    <a16:creationId xmlns:a16="http://schemas.microsoft.com/office/drawing/2014/main" id="{14BE6283-667A-4FC0-BFE8-26F60E547155}"/>
                  </a:ext>
                </a:extLst>
              </p:cNvPr>
              <p:cNvSpPr/>
              <p:nvPr userDrawn="1"/>
            </p:nvSpPr>
            <p:spPr>
              <a:xfrm>
                <a:off x="-3057559" y="433986"/>
                <a:ext cx="3485050"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de tab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‘Vormen’</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 Kies de vorm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‘Rechthoek’</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 en sleep met de muis over de dia om de vorm te trekken.</a:t>
                </a:r>
              </a:p>
            </p:txBody>
          </p:sp>
          <p:cxnSp>
            <p:nvCxnSpPr>
              <p:cNvPr id="22" name="Rechte verbindingslijn 21">
                <a:extLst>
                  <a:ext uri="{FF2B5EF4-FFF2-40B4-BE49-F238E27FC236}">
                    <a16:creationId xmlns:a16="http://schemas.microsoft.com/office/drawing/2014/main" id="{D58D5D4E-F986-4B7F-ADD8-99AD767F9775}"/>
                  </a:ext>
                </a:extLst>
              </p:cNvPr>
              <p:cNvCxnSpPr>
                <a:cxnSpLocks/>
              </p:cNvCxnSpPr>
              <p:nvPr userDrawn="1"/>
            </p:nvCxnSpPr>
            <p:spPr>
              <a:xfrm>
                <a:off x="-3417581" y="6105885"/>
                <a:ext cx="3816000" cy="0"/>
              </a:xfrm>
              <a:prstGeom prst="line">
                <a:avLst/>
              </a:prstGeom>
              <a:noFill/>
              <a:ln w="3175" cap="flat" cmpd="sng" algn="ctr">
                <a:solidFill>
                  <a:schemeClr val="tx2"/>
                </a:solidFill>
                <a:prstDash val="solid"/>
              </a:ln>
              <a:effectLst/>
            </p:spPr>
          </p:cxnSp>
          <p:sp>
            <p:nvSpPr>
              <p:cNvPr id="23" name="Ovaal 22">
                <a:extLst>
                  <a:ext uri="{FF2B5EF4-FFF2-40B4-BE49-F238E27FC236}">
                    <a16:creationId xmlns:a16="http://schemas.microsoft.com/office/drawing/2014/main" id="{FFCBB45E-AB22-4BA9-899B-1A15957F1C3D}"/>
                  </a:ext>
                </a:extLst>
              </p:cNvPr>
              <p:cNvSpPr/>
              <p:nvPr userDrawn="1"/>
            </p:nvSpPr>
            <p:spPr>
              <a:xfrm>
                <a:off x="-3423240" y="195138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88"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 name="Rechthoek 23">
                <a:extLst>
                  <a:ext uri="{FF2B5EF4-FFF2-40B4-BE49-F238E27FC236}">
                    <a16:creationId xmlns:a16="http://schemas.microsoft.com/office/drawing/2014/main" id="{9DC47F33-FDBD-45ED-BCF4-BC13B727E5BC}"/>
                  </a:ext>
                </a:extLst>
              </p:cNvPr>
              <p:cNvSpPr/>
              <p:nvPr userDrawn="1"/>
            </p:nvSpPr>
            <p:spPr>
              <a:xfrm>
                <a:off x="-3057559" y="2017452"/>
                <a:ext cx="3485050"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Sleep het blokje over de menuknop heen en maak deze even groot als de menuknop. Klik met de rechter muisknop op de rechthoek en kies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‘Vorm opmaken’</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5" name="Groep 24">
                <a:extLst>
                  <a:ext uri="{FF2B5EF4-FFF2-40B4-BE49-F238E27FC236}">
                    <a16:creationId xmlns:a16="http://schemas.microsoft.com/office/drawing/2014/main" id="{BB59AE8C-D8D9-467A-B1E5-CA51FC2828A2}"/>
                  </a:ext>
                </a:extLst>
              </p:cNvPr>
              <p:cNvGrpSpPr/>
              <p:nvPr userDrawn="1"/>
            </p:nvGrpSpPr>
            <p:grpSpPr>
              <a:xfrm>
                <a:off x="-3033717" y="5781713"/>
                <a:ext cx="825500" cy="209550"/>
                <a:chOff x="13504624" y="2482850"/>
                <a:chExt cx="825500" cy="209550"/>
              </a:xfrm>
            </p:grpSpPr>
            <p:sp>
              <p:nvSpPr>
                <p:cNvPr id="73" name="Rechthoek 72">
                  <a:extLst>
                    <a:ext uri="{FF2B5EF4-FFF2-40B4-BE49-F238E27FC236}">
                      <a16:creationId xmlns:a16="http://schemas.microsoft.com/office/drawing/2014/main" id="{7D2BCE47-AA99-4965-B2E7-136F5B5013D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525" b="0" noProof="0" dirty="0">
                      <a:solidFill>
                        <a:schemeClr val="tx1"/>
                      </a:solidFill>
                      <a:latin typeface="Arial" panose="020B0604020202020204" pitchFamily="34" charset="0"/>
                      <a:cs typeface="Arial" panose="020B0604020202020204" pitchFamily="34" charset="0"/>
                    </a:rPr>
                    <a:t>OK</a:t>
                  </a:r>
                </a:p>
              </p:txBody>
            </p:sp>
            <p:cxnSp>
              <p:nvCxnSpPr>
                <p:cNvPr id="74" name="Rechte verbindingslijn 73">
                  <a:extLst>
                    <a:ext uri="{FF2B5EF4-FFF2-40B4-BE49-F238E27FC236}">
                      <a16:creationId xmlns:a16="http://schemas.microsoft.com/office/drawing/2014/main" id="{DC0B273A-6A11-4FED-A63A-9E53619925F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5" name="Gelijkbenige driehoek 74">
                  <a:extLst>
                    <a:ext uri="{FF2B5EF4-FFF2-40B4-BE49-F238E27FC236}">
                      <a16:creationId xmlns:a16="http://schemas.microsoft.com/office/drawing/2014/main" id="{71CA4634-2FD2-40FF-8B29-486926A197F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endParaRPr>
                </a:p>
              </p:txBody>
            </p:sp>
          </p:grpSp>
          <p:sp>
            <p:nvSpPr>
              <p:cNvPr id="26" name="Ovaal 25">
                <a:extLst>
                  <a:ext uri="{FF2B5EF4-FFF2-40B4-BE49-F238E27FC236}">
                    <a16:creationId xmlns:a16="http://schemas.microsoft.com/office/drawing/2014/main" id="{4290DC15-6CC7-4FD5-8521-5DE249F6F32E}"/>
                  </a:ext>
                </a:extLst>
              </p:cNvPr>
              <p:cNvSpPr/>
              <p:nvPr userDrawn="1"/>
            </p:nvSpPr>
            <p:spPr>
              <a:xfrm>
                <a:off x="-3423240" y="365107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88"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7" name="Rechthoek 26">
                <a:extLst>
                  <a:ext uri="{FF2B5EF4-FFF2-40B4-BE49-F238E27FC236}">
                    <a16:creationId xmlns:a16="http://schemas.microsoft.com/office/drawing/2014/main" id="{73200D8B-682A-4FFE-964C-F6473B323B0B}"/>
                  </a:ext>
                </a:extLst>
              </p:cNvPr>
              <p:cNvSpPr/>
              <p:nvPr userDrawn="1"/>
            </p:nvSpPr>
            <p:spPr>
              <a:xfrm>
                <a:off x="-3057559" y="3717139"/>
                <a:ext cx="3485051" cy="46956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de verfemmer, klik op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‘Opvulling’</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 en sleep bij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‘Doorzichtigheid’</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 de teller naar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100%</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b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Nu is het blokje volledig transparant.</a:t>
                </a:r>
                <a:endPar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8" name="Rechte verbindingslijn 27">
                <a:extLst>
                  <a:ext uri="{FF2B5EF4-FFF2-40B4-BE49-F238E27FC236}">
                    <a16:creationId xmlns:a16="http://schemas.microsoft.com/office/drawing/2014/main" id="{F56DC84B-EA1F-4FD1-AA93-8D1A07FFAD18}"/>
                  </a:ext>
                </a:extLst>
              </p:cNvPr>
              <p:cNvCxnSpPr>
                <a:cxnSpLocks/>
              </p:cNvCxnSpPr>
              <p:nvPr userDrawn="1"/>
            </p:nvCxnSpPr>
            <p:spPr>
              <a:xfrm>
                <a:off x="-3417581" y="4734973"/>
                <a:ext cx="3816000" cy="0"/>
              </a:xfrm>
              <a:prstGeom prst="line">
                <a:avLst/>
              </a:prstGeom>
              <a:noFill/>
              <a:ln w="3175" cap="flat" cmpd="sng" algn="ctr">
                <a:solidFill>
                  <a:schemeClr val="tx2"/>
                </a:solidFill>
                <a:prstDash val="solid"/>
              </a:ln>
              <a:effectLst/>
            </p:spPr>
          </p:cxnSp>
          <p:grpSp>
            <p:nvGrpSpPr>
              <p:cNvPr id="29" name="Groep 28">
                <a:extLst>
                  <a:ext uri="{FF2B5EF4-FFF2-40B4-BE49-F238E27FC236}">
                    <a16:creationId xmlns:a16="http://schemas.microsoft.com/office/drawing/2014/main" id="{B339AA43-6403-4AB3-8BC1-DFF8ED3A1DEC}"/>
                  </a:ext>
                </a:extLst>
              </p:cNvPr>
              <p:cNvGrpSpPr/>
              <p:nvPr userDrawn="1"/>
            </p:nvGrpSpPr>
            <p:grpSpPr>
              <a:xfrm>
                <a:off x="-3157492" y="1043526"/>
                <a:ext cx="593851" cy="702861"/>
                <a:chOff x="556302" y="773876"/>
                <a:chExt cx="906983" cy="1073474"/>
              </a:xfrm>
            </p:grpSpPr>
            <p:sp>
              <p:nvSpPr>
                <p:cNvPr id="69" name="Rechthoek: afgeronde hoeken 68">
                  <a:extLst>
                    <a:ext uri="{FF2B5EF4-FFF2-40B4-BE49-F238E27FC236}">
                      <a16:creationId xmlns:a16="http://schemas.microsoft.com/office/drawing/2014/main" id="{AA4703CA-8AB3-425B-AABC-90A7E370E3CA}"/>
                    </a:ext>
                  </a:extLst>
                </p:cNvPr>
                <p:cNvSpPr/>
                <p:nvPr/>
              </p:nvSpPr>
              <p:spPr>
                <a:xfrm>
                  <a:off x="556302" y="773876"/>
                  <a:ext cx="906983" cy="1073474"/>
                </a:xfrm>
                <a:prstGeom prst="roundRect">
                  <a:avLst>
                    <a:gd name="adj" fmla="val 7474"/>
                  </a:avLst>
                </a:prstGeom>
                <a:solidFill>
                  <a:schemeClr val="bg1"/>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dirty="0">
                    <a:solidFill>
                      <a:schemeClr val="tx1"/>
                    </a:solidFill>
                  </a:endParaRPr>
                </a:p>
              </p:txBody>
            </p:sp>
            <p:sp>
              <p:nvSpPr>
                <p:cNvPr id="70" name="Ovaal 69">
                  <a:extLst>
                    <a:ext uri="{FF2B5EF4-FFF2-40B4-BE49-F238E27FC236}">
                      <a16:creationId xmlns:a16="http://schemas.microsoft.com/office/drawing/2014/main" id="{1BC5EDC2-9240-4860-B1B8-9E0815C1BD79}"/>
                    </a:ext>
                  </a:extLst>
                </p:cNvPr>
                <p:cNvSpPr/>
                <p:nvPr userDrawn="1"/>
              </p:nvSpPr>
              <p:spPr>
                <a:xfrm>
                  <a:off x="961059" y="907261"/>
                  <a:ext cx="267246" cy="267246"/>
                </a:xfrm>
                <a:prstGeom prst="ellipse">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675" b="1" dirty="0">
                    <a:solidFill>
                      <a:schemeClr val="tx1"/>
                    </a:solidFill>
                  </a:endParaRPr>
                </a:p>
              </p:txBody>
            </p:sp>
            <p:sp>
              <p:nvSpPr>
                <p:cNvPr id="71" name="Rechthoek 70">
                  <a:extLst>
                    <a:ext uri="{FF2B5EF4-FFF2-40B4-BE49-F238E27FC236}">
                      <a16:creationId xmlns:a16="http://schemas.microsoft.com/office/drawing/2014/main" id="{6A6CF985-E6CA-458D-9B3B-249C70773360}"/>
                    </a:ext>
                  </a:extLst>
                </p:cNvPr>
                <p:cNvSpPr/>
                <p:nvPr userDrawn="1"/>
              </p:nvSpPr>
              <p:spPr>
                <a:xfrm>
                  <a:off x="806580" y="968645"/>
                  <a:ext cx="247157" cy="241846"/>
                </a:xfrm>
                <a:prstGeom prst="rect">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dirty="0">
                    <a:solidFill>
                      <a:schemeClr val="tx1"/>
                    </a:solidFill>
                  </a:endParaRPr>
                </a:p>
              </p:txBody>
            </p:sp>
            <p:sp>
              <p:nvSpPr>
                <p:cNvPr id="72" name="Ruit 71">
                  <a:extLst>
                    <a:ext uri="{FF2B5EF4-FFF2-40B4-BE49-F238E27FC236}">
                      <a16:creationId xmlns:a16="http://schemas.microsoft.com/office/drawing/2014/main" id="{1436F987-4CF6-4696-A81F-23F45A5B992D}"/>
                    </a:ext>
                  </a:extLst>
                </p:cNvPr>
                <p:cNvSpPr/>
                <p:nvPr userDrawn="1"/>
              </p:nvSpPr>
              <p:spPr>
                <a:xfrm>
                  <a:off x="888274" y="1060969"/>
                  <a:ext cx="280173" cy="280173"/>
                </a:xfrm>
                <a:prstGeom prst="diamond">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675" b="1" dirty="0">
                    <a:solidFill>
                      <a:schemeClr val="tx1"/>
                    </a:solidFill>
                  </a:endParaRPr>
                </a:p>
              </p:txBody>
            </p:sp>
          </p:grpSp>
          <p:sp>
            <p:nvSpPr>
              <p:cNvPr id="30" name="Rechthoek 29">
                <a:extLst>
                  <a:ext uri="{FF2B5EF4-FFF2-40B4-BE49-F238E27FC236}">
                    <a16:creationId xmlns:a16="http://schemas.microsoft.com/office/drawing/2014/main" id="{169C92CF-5815-4E5A-BD74-217B785E3F4F}"/>
                  </a:ext>
                </a:extLst>
              </p:cNvPr>
              <p:cNvSpPr/>
              <p:nvPr userDrawn="1"/>
            </p:nvSpPr>
            <p:spPr>
              <a:xfrm>
                <a:off x="-3052944" y="1435429"/>
                <a:ext cx="394772"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525" b="0" noProof="0" dirty="0">
                    <a:solidFill>
                      <a:schemeClr val="tx1"/>
                    </a:solidFill>
                    <a:latin typeface="Arial" panose="020B0604020202020204" pitchFamily="34" charset="0"/>
                    <a:cs typeface="Arial" panose="020B0604020202020204" pitchFamily="34" charset="0"/>
                  </a:rPr>
                  <a:t>Vormen</a:t>
                </a:r>
              </a:p>
            </p:txBody>
          </p:sp>
          <p:sp>
            <p:nvSpPr>
              <p:cNvPr id="31" name="Gelijkbenige driehoek 30">
                <a:extLst>
                  <a:ext uri="{FF2B5EF4-FFF2-40B4-BE49-F238E27FC236}">
                    <a16:creationId xmlns:a16="http://schemas.microsoft.com/office/drawing/2014/main" id="{07C20F5D-71B5-42A6-B02C-DECE07D95663}"/>
                  </a:ext>
                </a:extLst>
              </p:cNvPr>
              <p:cNvSpPr/>
              <p:nvPr userDrawn="1"/>
            </p:nvSpPr>
            <p:spPr>
              <a:xfrm rot="10800000">
                <a:off x="-2898991" y="1648817"/>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endParaRPr>
              </a:p>
            </p:txBody>
          </p:sp>
          <p:grpSp>
            <p:nvGrpSpPr>
              <p:cNvPr id="32" name="Groep 31">
                <a:extLst>
                  <a:ext uri="{FF2B5EF4-FFF2-40B4-BE49-F238E27FC236}">
                    <a16:creationId xmlns:a16="http://schemas.microsoft.com/office/drawing/2014/main" id="{36CE5117-282A-4E58-A798-29BF7E93B802}"/>
                  </a:ext>
                </a:extLst>
              </p:cNvPr>
              <p:cNvGrpSpPr/>
              <p:nvPr userDrawn="1"/>
            </p:nvGrpSpPr>
            <p:grpSpPr>
              <a:xfrm>
                <a:off x="-3057559" y="2743413"/>
                <a:ext cx="1470561" cy="678267"/>
                <a:chOff x="-3057559" y="2743413"/>
                <a:chExt cx="1470561" cy="678267"/>
              </a:xfrm>
            </p:grpSpPr>
            <p:sp>
              <p:nvSpPr>
                <p:cNvPr id="46" name="Rechthoek 45">
                  <a:extLst>
                    <a:ext uri="{FF2B5EF4-FFF2-40B4-BE49-F238E27FC236}">
                      <a16:creationId xmlns:a16="http://schemas.microsoft.com/office/drawing/2014/main" id="{A047E5C6-1400-4472-BF4C-0774A972B305}"/>
                    </a:ext>
                  </a:extLst>
                </p:cNvPr>
                <p:cNvSpPr/>
                <p:nvPr userDrawn="1"/>
              </p:nvSpPr>
              <p:spPr>
                <a:xfrm>
                  <a:off x="-3057559" y="2743413"/>
                  <a:ext cx="1421640"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525" b="0" noProof="0">
                    <a:solidFill>
                      <a:schemeClr val="tx1"/>
                    </a:solidFill>
                    <a:latin typeface="Arial" panose="020B0604020202020204" pitchFamily="34" charset="0"/>
                    <a:cs typeface="Arial" panose="020B0604020202020204" pitchFamily="34" charset="0"/>
                  </a:endParaRPr>
                </a:p>
              </p:txBody>
            </p:sp>
            <p:sp>
              <p:nvSpPr>
                <p:cNvPr id="47" name="Rechthoek 46">
                  <a:extLst>
                    <a:ext uri="{FF2B5EF4-FFF2-40B4-BE49-F238E27FC236}">
                      <a16:creationId xmlns:a16="http://schemas.microsoft.com/office/drawing/2014/main" id="{55FE40F6-475B-4EAA-93E8-70913DDA1056}"/>
                    </a:ext>
                  </a:extLst>
                </p:cNvPr>
                <p:cNvSpPr/>
                <p:nvPr userDrawn="1"/>
              </p:nvSpPr>
              <p:spPr>
                <a:xfrm>
                  <a:off x="-3048000" y="3054802"/>
                  <a:ext cx="1404937"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endParaRPr>
                </a:p>
              </p:txBody>
            </p:sp>
            <p:sp>
              <p:nvSpPr>
                <p:cNvPr id="48" name="Tekstvak 47">
                  <a:extLst>
                    <a:ext uri="{FF2B5EF4-FFF2-40B4-BE49-F238E27FC236}">
                      <a16:creationId xmlns:a16="http://schemas.microsoft.com/office/drawing/2014/main" id="{38494B07-9677-48DB-8C76-8D6C8EFEF5F2}"/>
                    </a:ext>
                  </a:extLst>
                </p:cNvPr>
                <p:cNvSpPr txBox="1"/>
                <p:nvPr userDrawn="1"/>
              </p:nvSpPr>
              <p:spPr>
                <a:xfrm>
                  <a:off x="-2817196" y="2782523"/>
                  <a:ext cx="1147939" cy="16504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525" b="0" kern="1200" noProof="0" dirty="0">
                      <a:solidFill>
                        <a:schemeClr val="tx1"/>
                      </a:solidFill>
                      <a:latin typeface="Arial" panose="020B0604020202020204" pitchFamily="34" charset="0"/>
                      <a:ea typeface="+mn-ea"/>
                      <a:cs typeface="Arial" panose="020B0604020202020204" pitchFamily="34" charset="0"/>
                    </a:rPr>
                    <a:t>Grootte en positie…</a:t>
                  </a:r>
                </a:p>
              </p:txBody>
            </p:sp>
            <p:sp>
              <p:nvSpPr>
                <p:cNvPr id="49" name="Tekstvak 48">
                  <a:extLst>
                    <a:ext uri="{FF2B5EF4-FFF2-40B4-BE49-F238E27FC236}">
                      <a16:creationId xmlns:a16="http://schemas.microsoft.com/office/drawing/2014/main" id="{075BDACD-064D-40B1-9C28-63C207DD374D}"/>
                    </a:ext>
                  </a:extLst>
                </p:cNvPr>
                <p:cNvSpPr txBox="1"/>
                <p:nvPr userDrawn="1"/>
              </p:nvSpPr>
              <p:spPr>
                <a:xfrm>
                  <a:off x="-2830623" y="3103649"/>
                  <a:ext cx="1156604" cy="16504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525" b="0" kern="1200" noProof="0" dirty="0">
                      <a:solidFill>
                        <a:schemeClr val="tx1"/>
                      </a:solidFill>
                      <a:latin typeface="Arial" panose="020B0604020202020204" pitchFamily="34" charset="0"/>
                      <a:ea typeface="+mn-ea"/>
                      <a:cs typeface="Arial" panose="020B0604020202020204" pitchFamily="34" charset="0"/>
                    </a:rPr>
                    <a:t>Vorm opmaken…</a:t>
                  </a:r>
                </a:p>
              </p:txBody>
            </p:sp>
            <p:pic>
              <p:nvPicPr>
                <p:cNvPr id="50" name="Picture 3">
                  <a:extLst>
                    <a:ext uri="{FF2B5EF4-FFF2-40B4-BE49-F238E27FC236}">
                      <a16:creationId xmlns:a16="http://schemas.microsoft.com/office/drawing/2014/main" id="{C5EDB57C-7239-4F40-9B8A-07A2E1ACC62E}"/>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730084" y="3190349"/>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1" name="Groep 50">
                  <a:extLst>
                    <a:ext uri="{FF2B5EF4-FFF2-40B4-BE49-F238E27FC236}">
                      <a16:creationId xmlns:a16="http://schemas.microsoft.com/office/drawing/2014/main" id="{1BE59676-5D86-435A-A417-EF64464AADF7}"/>
                    </a:ext>
                  </a:extLst>
                </p:cNvPr>
                <p:cNvGrpSpPr/>
                <p:nvPr userDrawn="1"/>
              </p:nvGrpSpPr>
              <p:grpSpPr>
                <a:xfrm>
                  <a:off x="-2986080" y="2795018"/>
                  <a:ext cx="171801" cy="182567"/>
                  <a:chOff x="-2991459" y="2784261"/>
                  <a:chExt cx="171801" cy="182567"/>
                </a:xfrm>
              </p:grpSpPr>
              <p:sp>
                <p:nvSpPr>
                  <p:cNvPr id="59" name="Rechthoek: afgeronde hoeken 58">
                    <a:extLst>
                      <a:ext uri="{FF2B5EF4-FFF2-40B4-BE49-F238E27FC236}">
                        <a16:creationId xmlns:a16="http://schemas.microsoft.com/office/drawing/2014/main" id="{FF807214-ED9E-46DC-A880-A5A71D10C045}"/>
                      </a:ext>
                    </a:extLst>
                  </p:cNvPr>
                  <p:cNvSpPr/>
                  <p:nvPr userDrawn="1"/>
                </p:nvSpPr>
                <p:spPr>
                  <a:xfrm>
                    <a:off x="-2865377" y="2808915"/>
                    <a:ext cx="45719" cy="131922"/>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525" b="0" noProof="0">
                      <a:solidFill>
                        <a:schemeClr val="tx1"/>
                      </a:solidFill>
                      <a:latin typeface="Arial" panose="020B0604020202020204" pitchFamily="34" charset="0"/>
                      <a:cs typeface="Arial" panose="020B0604020202020204" pitchFamily="34" charset="0"/>
                    </a:endParaRPr>
                  </a:p>
                </p:txBody>
              </p:sp>
              <p:cxnSp>
                <p:nvCxnSpPr>
                  <p:cNvPr id="60" name="Rechte verbindingslijn 59">
                    <a:extLst>
                      <a:ext uri="{FF2B5EF4-FFF2-40B4-BE49-F238E27FC236}">
                        <a16:creationId xmlns:a16="http://schemas.microsoft.com/office/drawing/2014/main" id="{62F3591F-26EB-405B-8B0E-9272D6AD2B1A}"/>
                      </a:ext>
                    </a:extLst>
                  </p:cNvPr>
                  <p:cNvCxnSpPr>
                    <a:cxnSpLocks/>
                  </p:cNvCxnSpPr>
                  <p:nvPr userDrawn="1"/>
                </p:nvCxnSpPr>
                <p:spPr>
                  <a:xfrm>
                    <a:off x="-2940784" y="2813530"/>
                    <a:ext cx="76560" cy="0"/>
                  </a:xfrm>
                  <a:prstGeom prst="line">
                    <a:avLst/>
                  </a:prstGeom>
                  <a:solidFill>
                    <a:schemeClr val="bg1"/>
                  </a:solidFill>
                  <a:ln w="12700">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61" name="Rechte verbindingslijn 60">
                    <a:extLst>
                      <a:ext uri="{FF2B5EF4-FFF2-40B4-BE49-F238E27FC236}">
                        <a16:creationId xmlns:a16="http://schemas.microsoft.com/office/drawing/2014/main" id="{07E0CCBC-F08D-44AE-8285-3EAEA38E1953}"/>
                      </a:ext>
                    </a:extLst>
                  </p:cNvPr>
                  <p:cNvCxnSpPr>
                    <a:cxnSpLocks/>
                  </p:cNvCxnSpPr>
                  <p:nvPr userDrawn="1"/>
                </p:nvCxnSpPr>
                <p:spPr>
                  <a:xfrm>
                    <a:off x="-2940784" y="2936435"/>
                    <a:ext cx="81939" cy="0"/>
                  </a:xfrm>
                  <a:prstGeom prst="line">
                    <a:avLst/>
                  </a:prstGeom>
                  <a:solidFill>
                    <a:schemeClr val="bg1"/>
                  </a:solidFill>
                  <a:ln w="12700">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2" name="Rechthoek: afgeronde hoeken 61">
                    <a:extLst>
                      <a:ext uri="{FF2B5EF4-FFF2-40B4-BE49-F238E27FC236}">
                        <a16:creationId xmlns:a16="http://schemas.microsoft.com/office/drawing/2014/main" id="{B1F0DB58-8BF8-47A4-9D86-E475BFD70638}"/>
                      </a:ext>
                    </a:extLst>
                  </p:cNvPr>
                  <p:cNvSpPr/>
                  <p:nvPr userDrawn="1"/>
                </p:nvSpPr>
                <p:spPr>
                  <a:xfrm>
                    <a:off x="-2984327" y="2855769"/>
                    <a:ext cx="45719" cy="38214"/>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525" b="0" noProof="0">
                      <a:solidFill>
                        <a:schemeClr val="tx1"/>
                      </a:solidFill>
                      <a:latin typeface="Arial" panose="020B0604020202020204" pitchFamily="34" charset="0"/>
                      <a:cs typeface="Arial" panose="020B0604020202020204" pitchFamily="34" charset="0"/>
                    </a:endParaRPr>
                  </a:p>
                </p:txBody>
              </p:sp>
              <p:grpSp>
                <p:nvGrpSpPr>
                  <p:cNvPr id="63" name="Groep 62">
                    <a:extLst>
                      <a:ext uri="{FF2B5EF4-FFF2-40B4-BE49-F238E27FC236}">
                        <a16:creationId xmlns:a16="http://schemas.microsoft.com/office/drawing/2014/main" id="{A5370796-86A9-4D24-A5F8-B179941C92B9}"/>
                      </a:ext>
                    </a:extLst>
                  </p:cNvPr>
                  <p:cNvGrpSpPr/>
                  <p:nvPr userDrawn="1"/>
                </p:nvGrpSpPr>
                <p:grpSpPr>
                  <a:xfrm rot="5400000">
                    <a:off x="-2990086" y="2782888"/>
                    <a:ext cx="57228" cy="59974"/>
                    <a:chOff x="-2355611" y="494641"/>
                    <a:chExt cx="76167" cy="79826"/>
                  </a:xfrm>
                </p:grpSpPr>
                <p:sp>
                  <p:nvSpPr>
                    <p:cNvPr id="67" name="Rechthoek 66">
                      <a:extLst>
                        <a:ext uri="{FF2B5EF4-FFF2-40B4-BE49-F238E27FC236}">
                          <a16:creationId xmlns:a16="http://schemas.microsoft.com/office/drawing/2014/main" id="{5CB27E26-BB11-438D-8A9C-B28C893580CB}"/>
                        </a:ext>
                      </a:extLst>
                    </p:cNvPr>
                    <p:cNvSpPr/>
                    <p:nvPr userDrawn="1"/>
                  </p:nvSpPr>
                  <p:spPr>
                    <a:xfrm>
                      <a:off x="-2329421" y="518941"/>
                      <a:ext cx="49977" cy="31227"/>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endParaRPr>
                    </a:p>
                  </p:txBody>
                </p:sp>
                <p:sp>
                  <p:nvSpPr>
                    <p:cNvPr id="68" name="Pijl: punthaak 67">
                      <a:extLst>
                        <a:ext uri="{FF2B5EF4-FFF2-40B4-BE49-F238E27FC236}">
                          <a16:creationId xmlns:a16="http://schemas.microsoft.com/office/drawing/2014/main" id="{3E992145-DAB2-4CD1-8727-D72F2F7625BB}"/>
                        </a:ext>
                      </a:extLst>
                    </p:cNvPr>
                    <p:cNvSpPr/>
                    <p:nvPr userDrawn="1"/>
                  </p:nvSpPr>
                  <p:spPr>
                    <a:xfrm flipH="1">
                      <a:off x="-2355611" y="494641"/>
                      <a:ext cx="72569" cy="79826"/>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endParaRPr>
                    </a:p>
                  </p:txBody>
                </p:sp>
              </p:grpSp>
              <p:grpSp>
                <p:nvGrpSpPr>
                  <p:cNvPr id="64" name="Groep 63">
                    <a:extLst>
                      <a:ext uri="{FF2B5EF4-FFF2-40B4-BE49-F238E27FC236}">
                        <a16:creationId xmlns:a16="http://schemas.microsoft.com/office/drawing/2014/main" id="{19F15298-9866-499D-8039-B62168D36B68}"/>
                      </a:ext>
                    </a:extLst>
                  </p:cNvPr>
                  <p:cNvGrpSpPr/>
                  <p:nvPr userDrawn="1"/>
                </p:nvGrpSpPr>
                <p:grpSpPr>
                  <a:xfrm rot="16200000">
                    <a:off x="-2990086" y="2908227"/>
                    <a:ext cx="57228" cy="59974"/>
                    <a:chOff x="-2355611" y="494641"/>
                    <a:chExt cx="76167" cy="79826"/>
                  </a:xfrm>
                </p:grpSpPr>
                <p:sp>
                  <p:nvSpPr>
                    <p:cNvPr id="65" name="Rechthoek 64">
                      <a:extLst>
                        <a:ext uri="{FF2B5EF4-FFF2-40B4-BE49-F238E27FC236}">
                          <a16:creationId xmlns:a16="http://schemas.microsoft.com/office/drawing/2014/main" id="{F1FBC697-DBBE-40C6-8FB6-7E66F4A114D1}"/>
                        </a:ext>
                      </a:extLst>
                    </p:cNvPr>
                    <p:cNvSpPr/>
                    <p:nvPr userDrawn="1"/>
                  </p:nvSpPr>
                  <p:spPr>
                    <a:xfrm>
                      <a:off x="-2329421" y="518941"/>
                      <a:ext cx="49977" cy="31227"/>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endParaRPr>
                    </a:p>
                  </p:txBody>
                </p:sp>
                <p:sp>
                  <p:nvSpPr>
                    <p:cNvPr id="66" name="Pijl: punthaak 65">
                      <a:extLst>
                        <a:ext uri="{FF2B5EF4-FFF2-40B4-BE49-F238E27FC236}">
                          <a16:creationId xmlns:a16="http://schemas.microsoft.com/office/drawing/2014/main" id="{0D214CB3-E672-431A-9D8A-C2587EA12F95}"/>
                        </a:ext>
                      </a:extLst>
                    </p:cNvPr>
                    <p:cNvSpPr/>
                    <p:nvPr userDrawn="1"/>
                  </p:nvSpPr>
                  <p:spPr>
                    <a:xfrm flipH="1">
                      <a:off x="-2355611" y="494641"/>
                      <a:ext cx="72569" cy="79826"/>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endParaRPr>
                    </a:p>
                  </p:txBody>
                </p:sp>
              </p:grpSp>
            </p:grpSp>
            <p:grpSp>
              <p:nvGrpSpPr>
                <p:cNvPr id="52" name="Groep 51">
                  <a:extLst>
                    <a:ext uri="{FF2B5EF4-FFF2-40B4-BE49-F238E27FC236}">
                      <a16:creationId xmlns:a16="http://schemas.microsoft.com/office/drawing/2014/main" id="{34865B68-D534-45BE-BEAC-F5089EE45431}"/>
                    </a:ext>
                  </a:extLst>
                </p:cNvPr>
                <p:cNvGrpSpPr/>
                <p:nvPr userDrawn="1"/>
              </p:nvGrpSpPr>
              <p:grpSpPr>
                <a:xfrm>
                  <a:off x="-2983875" y="3094353"/>
                  <a:ext cx="179696" cy="192086"/>
                  <a:chOff x="-899320" y="3037554"/>
                  <a:chExt cx="257041" cy="274768"/>
                </a:xfrm>
              </p:grpSpPr>
              <p:grpSp>
                <p:nvGrpSpPr>
                  <p:cNvPr id="53" name="Groep 52">
                    <a:extLst>
                      <a:ext uri="{FF2B5EF4-FFF2-40B4-BE49-F238E27FC236}">
                        <a16:creationId xmlns:a16="http://schemas.microsoft.com/office/drawing/2014/main" id="{625B9189-1A39-4211-9A59-7BA67B6ABA98}"/>
                      </a:ext>
                    </a:extLst>
                  </p:cNvPr>
                  <p:cNvGrpSpPr/>
                  <p:nvPr userDrawn="1"/>
                </p:nvGrpSpPr>
                <p:grpSpPr>
                  <a:xfrm>
                    <a:off x="-899320" y="3037554"/>
                    <a:ext cx="175977" cy="165227"/>
                    <a:chOff x="-899320" y="3037554"/>
                    <a:chExt cx="175977" cy="165227"/>
                  </a:xfrm>
                </p:grpSpPr>
                <p:sp>
                  <p:nvSpPr>
                    <p:cNvPr id="56" name="Vrije vorm: vorm 55">
                      <a:extLst>
                        <a:ext uri="{FF2B5EF4-FFF2-40B4-BE49-F238E27FC236}">
                          <a16:creationId xmlns:a16="http://schemas.microsoft.com/office/drawing/2014/main" id="{8765B895-9792-4556-B0E8-2FE20679DF36}"/>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dirty="0">
                        <a:solidFill>
                          <a:schemeClr val="tx1"/>
                        </a:solidFill>
                      </a:endParaRPr>
                    </a:p>
                  </p:txBody>
                </p:sp>
                <p:sp>
                  <p:nvSpPr>
                    <p:cNvPr id="57" name="Rechthoek: afgeronde hoeken 56">
                      <a:extLst>
                        <a:ext uri="{FF2B5EF4-FFF2-40B4-BE49-F238E27FC236}">
                          <a16:creationId xmlns:a16="http://schemas.microsoft.com/office/drawing/2014/main" id="{75FDF114-EB1B-47FB-9E7F-083BDB949AFE}"/>
                        </a:ext>
                      </a:extLst>
                    </p:cNvPr>
                    <p:cNvSpPr/>
                    <p:nvPr userDrawn="1"/>
                  </p:nvSpPr>
                  <p:spPr>
                    <a:xfrm rot="2903873">
                      <a:off x="-887744" y="3085651"/>
                      <a:ext cx="99751" cy="12290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525" b="0" noProof="0">
                        <a:solidFill>
                          <a:schemeClr val="tx1"/>
                        </a:solidFill>
                        <a:latin typeface="Arial" panose="020B0604020202020204" pitchFamily="34" charset="0"/>
                        <a:cs typeface="Arial" panose="020B0604020202020204" pitchFamily="34" charset="0"/>
                      </a:endParaRPr>
                    </a:p>
                  </p:txBody>
                </p:sp>
                <p:sp>
                  <p:nvSpPr>
                    <p:cNvPr id="58" name="Vrije vorm: vorm 57">
                      <a:extLst>
                        <a:ext uri="{FF2B5EF4-FFF2-40B4-BE49-F238E27FC236}">
                          <a16:creationId xmlns:a16="http://schemas.microsoft.com/office/drawing/2014/main" id="{A093D174-F3F3-457D-A1F0-5B5343ACA326}"/>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525" b="0">
                        <a:solidFill>
                          <a:schemeClr val="tx1"/>
                        </a:solidFill>
                        <a:latin typeface="Arial" panose="020B0604020202020204" pitchFamily="34" charset="0"/>
                        <a:cs typeface="Arial" panose="020B0604020202020204" pitchFamily="34" charset="0"/>
                      </a:endParaRPr>
                    </a:p>
                  </p:txBody>
                </p:sp>
              </p:grpSp>
              <p:sp>
                <p:nvSpPr>
                  <p:cNvPr id="54" name="Vrije vorm: vorm 53">
                    <a:extLst>
                      <a:ext uri="{FF2B5EF4-FFF2-40B4-BE49-F238E27FC236}">
                        <a16:creationId xmlns:a16="http://schemas.microsoft.com/office/drawing/2014/main" id="{63D7A1A9-6670-4376-96A1-2939B983F47C}"/>
                      </a:ext>
                    </a:extLst>
                  </p:cNvPr>
                  <p:cNvSpPr/>
                  <p:nvPr userDrawn="1"/>
                </p:nvSpPr>
                <p:spPr>
                  <a:xfrm>
                    <a:off x="-862013" y="3217002"/>
                    <a:ext cx="147113" cy="95320"/>
                  </a:xfrm>
                  <a:custGeom>
                    <a:avLst/>
                    <a:gdLst>
                      <a:gd name="connsiteX0" fmla="*/ 0 w 142875"/>
                      <a:gd name="connsiteY0" fmla="*/ 92869 h 95250"/>
                      <a:gd name="connsiteX1" fmla="*/ 64294 w 142875"/>
                      <a:gd name="connsiteY1" fmla="*/ 19050 h 95250"/>
                      <a:gd name="connsiteX2" fmla="*/ 100013 w 142875"/>
                      <a:gd name="connsiteY2" fmla="*/ 0 h 95250"/>
                      <a:gd name="connsiteX3" fmla="*/ 138113 w 142875"/>
                      <a:gd name="connsiteY3" fmla="*/ 14287 h 95250"/>
                      <a:gd name="connsiteX4" fmla="*/ 142875 w 142875"/>
                      <a:gd name="connsiteY4" fmla="*/ 52387 h 95250"/>
                      <a:gd name="connsiteX5" fmla="*/ 107157 w 142875"/>
                      <a:gd name="connsiteY5" fmla="*/ 85725 h 95250"/>
                      <a:gd name="connsiteX6" fmla="*/ 85725 w 142875"/>
                      <a:gd name="connsiteY6" fmla="*/ 95250 h 95250"/>
                      <a:gd name="connsiteX7" fmla="*/ 0 w 142875"/>
                      <a:gd name="connsiteY7" fmla="*/ 92869 h 95250"/>
                      <a:gd name="connsiteX0" fmla="*/ 0 w 142875"/>
                      <a:gd name="connsiteY0" fmla="*/ 92869 h 95250"/>
                      <a:gd name="connsiteX1" fmla="*/ 64294 w 142875"/>
                      <a:gd name="connsiteY1" fmla="*/ 19050 h 95250"/>
                      <a:gd name="connsiteX2" fmla="*/ 100013 w 142875"/>
                      <a:gd name="connsiteY2" fmla="*/ 0 h 95250"/>
                      <a:gd name="connsiteX3" fmla="*/ 138113 w 142875"/>
                      <a:gd name="connsiteY3" fmla="*/ 14287 h 95250"/>
                      <a:gd name="connsiteX4" fmla="*/ 142875 w 142875"/>
                      <a:gd name="connsiteY4" fmla="*/ 52387 h 95250"/>
                      <a:gd name="connsiteX5" fmla="*/ 85725 w 142875"/>
                      <a:gd name="connsiteY5" fmla="*/ 95250 h 95250"/>
                      <a:gd name="connsiteX6" fmla="*/ 0 w 142875"/>
                      <a:gd name="connsiteY6" fmla="*/ 92869 h 95250"/>
                      <a:gd name="connsiteX0" fmla="*/ 0 w 142875"/>
                      <a:gd name="connsiteY0" fmla="*/ 92869 h 95250"/>
                      <a:gd name="connsiteX1" fmla="*/ 64294 w 142875"/>
                      <a:gd name="connsiteY1" fmla="*/ 19050 h 95250"/>
                      <a:gd name="connsiteX2" fmla="*/ 100013 w 142875"/>
                      <a:gd name="connsiteY2" fmla="*/ 0 h 95250"/>
                      <a:gd name="connsiteX3" fmla="*/ 138113 w 142875"/>
                      <a:gd name="connsiteY3" fmla="*/ 14287 h 95250"/>
                      <a:gd name="connsiteX4" fmla="*/ 142875 w 142875"/>
                      <a:gd name="connsiteY4" fmla="*/ 52387 h 95250"/>
                      <a:gd name="connsiteX5" fmla="*/ 85725 w 142875"/>
                      <a:gd name="connsiteY5" fmla="*/ 95250 h 95250"/>
                      <a:gd name="connsiteX6" fmla="*/ 0 w 142875"/>
                      <a:gd name="connsiteY6" fmla="*/ 92869 h 95250"/>
                      <a:gd name="connsiteX0" fmla="*/ 0 w 142875"/>
                      <a:gd name="connsiteY0" fmla="*/ 92869 h 95250"/>
                      <a:gd name="connsiteX1" fmla="*/ 64294 w 142875"/>
                      <a:gd name="connsiteY1" fmla="*/ 19050 h 95250"/>
                      <a:gd name="connsiteX2" fmla="*/ 100013 w 142875"/>
                      <a:gd name="connsiteY2" fmla="*/ 0 h 95250"/>
                      <a:gd name="connsiteX3" fmla="*/ 138113 w 142875"/>
                      <a:gd name="connsiteY3" fmla="*/ 14287 h 95250"/>
                      <a:gd name="connsiteX4" fmla="*/ 142875 w 142875"/>
                      <a:gd name="connsiteY4" fmla="*/ 52387 h 95250"/>
                      <a:gd name="connsiteX5" fmla="*/ 85725 w 142875"/>
                      <a:gd name="connsiteY5" fmla="*/ 95250 h 95250"/>
                      <a:gd name="connsiteX6" fmla="*/ 0 w 142875"/>
                      <a:gd name="connsiteY6" fmla="*/ 92869 h 95250"/>
                      <a:gd name="connsiteX0" fmla="*/ 0 w 147113"/>
                      <a:gd name="connsiteY0" fmla="*/ 92869 h 95250"/>
                      <a:gd name="connsiteX1" fmla="*/ 64294 w 147113"/>
                      <a:gd name="connsiteY1" fmla="*/ 19050 h 95250"/>
                      <a:gd name="connsiteX2" fmla="*/ 100013 w 147113"/>
                      <a:gd name="connsiteY2" fmla="*/ 0 h 95250"/>
                      <a:gd name="connsiteX3" fmla="*/ 138113 w 147113"/>
                      <a:gd name="connsiteY3" fmla="*/ 14287 h 95250"/>
                      <a:gd name="connsiteX4" fmla="*/ 142875 w 147113"/>
                      <a:gd name="connsiteY4" fmla="*/ 52387 h 95250"/>
                      <a:gd name="connsiteX5" fmla="*/ 85725 w 147113"/>
                      <a:gd name="connsiteY5" fmla="*/ 95250 h 95250"/>
                      <a:gd name="connsiteX6" fmla="*/ 0 w 147113"/>
                      <a:gd name="connsiteY6" fmla="*/ 92869 h 95250"/>
                      <a:gd name="connsiteX0" fmla="*/ 0 w 147113"/>
                      <a:gd name="connsiteY0" fmla="*/ 92936 h 95317"/>
                      <a:gd name="connsiteX1" fmla="*/ 64294 w 147113"/>
                      <a:gd name="connsiteY1" fmla="*/ 19117 h 95317"/>
                      <a:gd name="connsiteX2" fmla="*/ 100013 w 147113"/>
                      <a:gd name="connsiteY2" fmla="*/ 67 h 95317"/>
                      <a:gd name="connsiteX3" fmla="*/ 138113 w 147113"/>
                      <a:gd name="connsiteY3" fmla="*/ 14354 h 95317"/>
                      <a:gd name="connsiteX4" fmla="*/ 142875 w 147113"/>
                      <a:gd name="connsiteY4" fmla="*/ 52454 h 95317"/>
                      <a:gd name="connsiteX5" fmla="*/ 85725 w 147113"/>
                      <a:gd name="connsiteY5" fmla="*/ 95317 h 95317"/>
                      <a:gd name="connsiteX6" fmla="*/ 0 w 147113"/>
                      <a:gd name="connsiteY6" fmla="*/ 92936 h 95317"/>
                      <a:gd name="connsiteX0" fmla="*/ 0 w 147113"/>
                      <a:gd name="connsiteY0" fmla="*/ 92936 h 95317"/>
                      <a:gd name="connsiteX1" fmla="*/ 64294 w 147113"/>
                      <a:gd name="connsiteY1" fmla="*/ 19117 h 95317"/>
                      <a:gd name="connsiteX2" fmla="*/ 100013 w 147113"/>
                      <a:gd name="connsiteY2" fmla="*/ 67 h 95317"/>
                      <a:gd name="connsiteX3" fmla="*/ 138113 w 147113"/>
                      <a:gd name="connsiteY3" fmla="*/ 14354 h 95317"/>
                      <a:gd name="connsiteX4" fmla="*/ 142875 w 147113"/>
                      <a:gd name="connsiteY4" fmla="*/ 52454 h 95317"/>
                      <a:gd name="connsiteX5" fmla="*/ 85725 w 147113"/>
                      <a:gd name="connsiteY5" fmla="*/ 95317 h 95317"/>
                      <a:gd name="connsiteX6" fmla="*/ 0 w 147113"/>
                      <a:gd name="connsiteY6" fmla="*/ 92936 h 95317"/>
                      <a:gd name="connsiteX0" fmla="*/ 177 w 147290"/>
                      <a:gd name="connsiteY0" fmla="*/ 92936 h 95317"/>
                      <a:gd name="connsiteX1" fmla="*/ 64471 w 147290"/>
                      <a:gd name="connsiteY1" fmla="*/ 19117 h 95317"/>
                      <a:gd name="connsiteX2" fmla="*/ 100190 w 147290"/>
                      <a:gd name="connsiteY2" fmla="*/ 67 h 95317"/>
                      <a:gd name="connsiteX3" fmla="*/ 138290 w 147290"/>
                      <a:gd name="connsiteY3" fmla="*/ 14354 h 95317"/>
                      <a:gd name="connsiteX4" fmla="*/ 143052 w 147290"/>
                      <a:gd name="connsiteY4" fmla="*/ 52454 h 95317"/>
                      <a:gd name="connsiteX5" fmla="*/ 85902 w 147290"/>
                      <a:gd name="connsiteY5" fmla="*/ 95317 h 95317"/>
                      <a:gd name="connsiteX6" fmla="*/ 177 w 147290"/>
                      <a:gd name="connsiteY6" fmla="*/ 92936 h 95317"/>
                      <a:gd name="connsiteX0" fmla="*/ 0 w 147113"/>
                      <a:gd name="connsiteY0" fmla="*/ 92936 h 95317"/>
                      <a:gd name="connsiteX1" fmla="*/ 64294 w 147113"/>
                      <a:gd name="connsiteY1" fmla="*/ 19117 h 95317"/>
                      <a:gd name="connsiteX2" fmla="*/ 100013 w 147113"/>
                      <a:gd name="connsiteY2" fmla="*/ 67 h 95317"/>
                      <a:gd name="connsiteX3" fmla="*/ 138113 w 147113"/>
                      <a:gd name="connsiteY3" fmla="*/ 14354 h 95317"/>
                      <a:gd name="connsiteX4" fmla="*/ 142875 w 147113"/>
                      <a:gd name="connsiteY4" fmla="*/ 52454 h 95317"/>
                      <a:gd name="connsiteX5" fmla="*/ 85725 w 147113"/>
                      <a:gd name="connsiteY5" fmla="*/ 95317 h 95317"/>
                      <a:gd name="connsiteX6" fmla="*/ 0 w 147113"/>
                      <a:gd name="connsiteY6" fmla="*/ 92936 h 95317"/>
                      <a:gd name="connsiteX0" fmla="*/ 0 w 147113"/>
                      <a:gd name="connsiteY0" fmla="*/ 92936 h 95320"/>
                      <a:gd name="connsiteX1" fmla="*/ 64294 w 147113"/>
                      <a:gd name="connsiteY1" fmla="*/ 19117 h 95320"/>
                      <a:gd name="connsiteX2" fmla="*/ 100013 w 147113"/>
                      <a:gd name="connsiteY2" fmla="*/ 67 h 95320"/>
                      <a:gd name="connsiteX3" fmla="*/ 138113 w 147113"/>
                      <a:gd name="connsiteY3" fmla="*/ 14354 h 95320"/>
                      <a:gd name="connsiteX4" fmla="*/ 142875 w 147113"/>
                      <a:gd name="connsiteY4" fmla="*/ 52454 h 95320"/>
                      <a:gd name="connsiteX5" fmla="*/ 85725 w 147113"/>
                      <a:gd name="connsiteY5" fmla="*/ 95317 h 95320"/>
                      <a:gd name="connsiteX6" fmla="*/ 0 w 147113"/>
                      <a:gd name="connsiteY6" fmla="*/ 92936 h 9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13" h="95320">
                        <a:moveTo>
                          <a:pt x="0" y="92936"/>
                        </a:moveTo>
                        <a:cubicBezTo>
                          <a:pt x="32147" y="61186"/>
                          <a:pt x="47625" y="34595"/>
                          <a:pt x="64294" y="19117"/>
                        </a:cubicBezTo>
                        <a:cubicBezTo>
                          <a:pt x="80963" y="3639"/>
                          <a:pt x="87710" y="861"/>
                          <a:pt x="100013" y="67"/>
                        </a:cubicBezTo>
                        <a:cubicBezTo>
                          <a:pt x="112316" y="-727"/>
                          <a:pt x="130969" y="5623"/>
                          <a:pt x="138113" y="14354"/>
                        </a:cubicBezTo>
                        <a:cubicBezTo>
                          <a:pt x="145257" y="23085"/>
                          <a:pt x="151606" y="38960"/>
                          <a:pt x="142875" y="52454"/>
                        </a:cubicBezTo>
                        <a:cubicBezTo>
                          <a:pt x="134144" y="65948"/>
                          <a:pt x="114300" y="95713"/>
                          <a:pt x="85725" y="95317"/>
                        </a:cubicBezTo>
                        <a:lnTo>
                          <a:pt x="0" y="92936"/>
                        </a:lnTo>
                        <a:close/>
                      </a:path>
                    </a:pathLst>
                  </a:custGeom>
                  <a:gradFill>
                    <a:gsLst>
                      <a:gs pos="52000">
                        <a:schemeClr val="accent1">
                          <a:lumMod val="5000"/>
                          <a:lumOff val="95000"/>
                        </a:schemeClr>
                      </a:gs>
                      <a:gs pos="57000">
                        <a:srgbClr val="366FA8">
                          <a:lumMod val="100000"/>
                        </a:srgbClr>
                      </a:gs>
                    </a:gsLst>
                    <a:lin ang="8400000" scaled="0"/>
                  </a:gradFill>
                  <a:ln w="12700">
                    <a:solidFill>
                      <a:srgbClr val="366F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dirty="0">
                      <a:solidFill>
                        <a:schemeClr val="tx1"/>
                      </a:solidFill>
                    </a:endParaRPr>
                  </a:p>
                </p:txBody>
              </p:sp>
              <p:sp>
                <p:nvSpPr>
                  <p:cNvPr id="55" name="Vrije vorm: vorm 54">
                    <a:extLst>
                      <a:ext uri="{FF2B5EF4-FFF2-40B4-BE49-F238E27FC236}">
                        <a16:creationId xmlns:a16="http://schemas.microsoft.com/office/drawing/2014/main" id="{61BF15B4-3294-4F99-ACDB-4C9E44126DDD}"/>
                      </a:ext>
                    </a:extLst>
                  </p:cNvPr>
                  <p:cNvSpPr/>
                  <p:nvPr userDrawn="1"/>
                </p:nvSpPr>
                <p:spPr>
                  <a:xfrm rot="1666569">
                    <a:off x="-715971" y="3091054"/>
                    <a:ext cx="73692" cy="134289"/>
                  </a:xfrm>
                  <a:custGeom>
                    <a:avLst/>
                    <a:gdLst>
                      <a:gd name="connsiteX0" fmla="*/ 34448 w 73692"/>
                      <a:gd name="connsiteY0" fmla="*/ 0 h 134289"/>
                      <a:gd name="connsiteX1" fmla="*/ 37427 w 73692"/>
                      <a:gd name="connsiteY1" fmla="*/ 0 h 134289"/>
                      <a:gd name="connsiteX2" fmla="*/ 73692 w 73692"/>
                      <a:gd name="connsiteY2" fmla="*/ 68852 h 134289"/>
                      <a:gd name="connsiteX3" fmla="*/ 56906 w 73692"/>
                      <a:gd name="connsiteY3" fmla="*/ 134289 h 134289"/>
                      <a:gd name="connsiteX4" fmla="*/ 0 w 73692"/>
                      <a:gd name="connsiteY4" fmla="*/ 134289 h 13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92" h="134289">
                        <a:moveTo>
                          <a:pt x="34448" y="0"/>
                        </a:moveTo>
                        <a:lnTo>
                          <a:pt x="37427" y="0"/>
                        </a:lnTo>
                        <a:lnTo>
                          <a:pt x="73692" y="68852"/>
                        </a:lnTo>
                        <a:lnTo>
                          <a:pt x="56906" y="134289"/>
                        </a:lnTo>
                        <a:lnTo>
                          <a:pt x="0" y="134289"/>
                        </a:lnTo>
                        <a:close/>
                      </a:path>
                    </a:pathLst>
                  </a:custGeom>
                  <a:solidFill>
                    <a:srgbClr val="81818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525" b="0" dirty="0">
                      <a:solidFill>
                        <a:schemeClr val="tx1"/>
                      </a:solidFill>
                      <a:latin typeface="Arial" panose="020B0604020202020204" pitchFamily="34" charset="0"/>
                      <a:cs typeface="Arial" panose="020B0604020202020204" pitchFamily="34" charset="0"/>
                    </a:endParaRPr>
                  </a:p>
                </p:txBody>
              </p:sp>
            </p:grpSp>
          </p:grpSp>
          <p:cxnSp>
            <p:nvCxnSpPr>
              <p:cNvPr id="33" name="Rechte verbindingslijn 32">
                <a:extLst>
                  <a:ext uri="{FF2B5EF4-FFF2-40B4-BE49-F238E27FC236}">
                    <a16:creationId xmlns:a16="http://schemas.microsoft.com/office/drawing/2014/main" id="{024EC0A0-413D-4BFA-BC1D-D758A7FF5B1A}"/>
                  </a:ext>
                </a:extLst>
              </p:cNvPr>
              <p:cNvCxnSpPr>
                <a:cxnSpLocks/>
              </p:cNvCxnSpPr>
              <p:nvPr userDrawn="1"/>
            </p:nvCxnSpPr>
            <p:spPr>
              <a:xfrm>
                <a:off x="-3417581" y="3528675"/>
                <a:ext cx="3816000" cy="0"/>
              </a:xfrm>
              <a:prstGeom prst="line">
                <a:avLst/>
              </a:prstGeom>
              <a:noFill/>
              <a:ln w="3175" cap="flat" cmpd="sng" algn="ctr">
                <a:solidFill>
                  <a:schemeClr val="tx2"/>
                </a:solidFill>
                <a:prstDash val="solid"/>
              </a:ln>
              <a:effectLst/>
            </p:spPr>
          </p:cxnSp>
          <p:sp>
            <p:nvSpPr>
              <p:cNvPr id="34" name="Ovaal 33">
                <a:extLst>
                  <a:ext uri="{FF2B5EF4-FFF2-40B4-BE49-F238E27FC236}">
                    <a16:creationId xmlns:a16="http://schemas.microsoft.com/office/drawing/2014/main" id="{85FDE656-064B-4882-91A1-3615472F6422}"/>
                  </a:ext>
                </a:extLst>
              </p:cNvPr>
              <p:cNvSpPr/>
              <p:nvPr userDrawn="1"/>
            </p:nvSpPr>
            <p:spPr>
              <a:xfrm>
                <a:off x="-3423240" y="483906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88"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35" name="Rechthoek 34">
                <a:extLst>
                  <a:ext uri="{FF2B5EF4-FFF2-40B4-BE49-F238E27FC236}">
                    <a16:creationId xmlns:a16="http://schemas.microsoft.com/office/drawing/2014/main" id="{A3BA5E91-3EEA-4EDC-A162-C6A9F2DA250F}"/>
                  </a:ext>
                </a:extLst>
              </p:cNvPr>
              <p:cNvSpPr/>
              <p:nvPr userDrawn="1"/>
            </p:nvSpPr>
            <p:spPr>
              <a:xfrm>
                <a:off x="-3057559" y="4905128"/>
                <a:ext cx="3485051" cy="78074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Klik de rechthoek aan en gebruik de sneltoets:</a:t>
                </a:r>
                <a:b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Ctrl + K </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om een hyperlink toe te voegen. Klik aan de linker kant van het venster op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‘Plaats in dit document’ </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en selecteer in de lijst de juiste dia. Klik vervolgens op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36" name="Ovaal 35">
                <a:extLst>
                  <a:ext uri="{FF2B5EF4-FFF2-40B4-BE49-F238E27FC236}">
                    <a16:creationId xmlns:a16="http://schemas.microsoft.com/office/drawing/2014/main" id="{A51F9A4E-D0B3-44FE-86D6-378FCFA9947E}"/>
                  </a:ext>
                </a:extLst>
              </p:cNvPr>
              <p:cNvSpPr/>
              <p:nvPr userDrawn="1"/>
            </p:nvSpPr>
            <p:spPr>
              <a:xfrm>
                <a:off x="-3423240" y="620825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88"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7" name="Rechthoek 36">
                <a:extLst>
                  <a:ext uri="{FF2B5EF4-FFF2-40B4-BE49-F238E27FC236}">
                    <a16:creationId xmlns:a16="http://schemas.microsoft.com/office/drawing/2014/main" id="{47825D18-F218-4411-86DD-E0CF321560DC}"/>
                  </a:ext>
                </a:extLst>
              </p:cNvPr>
              <p:cNvSpPr/>
              <p:nvPr userDrawn="1"/>
            </p:nvSpPr>
            <p:spPr>
              <a:xfrm>
                <a:off x="-3057559" y="6274316"/>
                <a:ext cx="3485051" cy="46468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Kopieer de rechthoek op andere menuknoppen</a:t>
                </a:r>
                <a:b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en pas de hyperlinks aan door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stap 4 </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te herhalen. </a:t>
                </a:r>
                <a:endPar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38" name="Groep 37">
                <a:extLst>
                  <a:ext uri="{FF2B5EF4-FFF2-40B4-BE49-F238E27FC236}">
                    <a16:creationId xmlns:a16="http://schemas.microsoft.com/office/drawing/2014/main" id="{A7D455DA-ACEE-421F-9098-D65365261CC0}"/>
                  </a:ext>
                </a:extLst>
              </p:cNvPr>
              <p:cNvGrpSpPr/>
              <p:nvPr userDrawn="1"/>
            </p:nvGrpSpPr>
            <p:grpSpPr>
              <a:xfrm>
                <a:off x="-3059446" y="4284710"/>
                <a:ext cx="2765843" cy="337337"/>
                <a:chOff x="5114260" y="1150425"/>
                <a:chExt cx="2545193" cy="310425"/>
              </a:xfrm>
            </p:grpSpPr>
            <p:sp>
              <p:nvSpPr>
                <p:cNvPr id="39" name="Rechthoek 38">
                  <a:extLst>
                    <a:ext uri="{FF2B5EF4-FFF2-40B4-BE49-F238E27FC236}">
                      <a16:creationId xmlns:a16="http://schemas.microsoft.com/office/drawing/2014/main" id="{7B83CFEB-F3C2-4EB1-9AC4-10D24934EB0E}"/>
                    </a:ext>
                  </a:extLst>
                </p:cNvPr>
                <p:cNvSpPr/>
                <p:nvPr userDrawn="1"/>
              </p:nvSpPr>
              <p:spPr>
                <a:xfrm>
                  <a:off x="5114260" y="1150425"/>
                  <a:ext cx="2545193" cy="31042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675" b="1" dirty="0">
                    <a:solidFill>
                      <a:schemeClr val="tx1"/>
                    </a:solidFill>
                  </a:endParaRPr>
                </a:p>
              </p:txBody>
            </p:sp>
            <p:sp>
              <p:nvSpPr>
                <p:cNvPr id="40" name="Tekstvak 39">
                  <a:extLst>
                    <a:ext uri="{FF2B5EF4-FFF2-40B4-BE49-F238E27FC236}">
                      <a16:creationId xmlns:a16="http://schemas.microsoft.com/office/drawing/2014/main" id="{25B8439F-D543-41E4-94FA-EA103040F62B}"/>
                    </a:ext>
                  </a:extLst>
                </p:cNvPr>
                <p:cNvSpPr txBox="1"/>
                <p:nvPr userDrawn="1"/>
              </p:nvSpPr>
              <p:spPr>
                <a:xfrm>
                  <a:off x="5129419" y="1227111"/>
                  <a:ext cx="1156604" cy="151878"/>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525" b="0" u="none" kern="1200" noProof="0" dirty="0">
                      <a:solidFill>
                        <a:schemeClr val="tx1"/>
                      </a:solidFill>
                      <a:latin typeface="Arial" panose="020B0604020202020204" pitchFamily="34" charset="0"/>
                      <a:ea typeface="+mn-ea"/>
                      <a:cs typeface="Arial" panose="020B0604020202020204" pitchFamily="34" charset="0"/>
                    </a:rPr>
                    <a:t>Door</a:t>
                  </a:r>
                  <a:r>
                    <a:rPr lang="nl-NL" sz="525" b="0" u="sng" kern="1200" noProof="0" dirty="0">
                      <a:solidFill>
                        <a:schemeClr val="tx1"/>
                      </a:solidFill>
                      <a:latin typeface="Arial" panose="020B0604020202020204" pitchFamily="34" charset="0"/>
                      <a:ea typeface="+mn-ea"/>
                      <a:cs typeface="Arial" panose="020B0604020202020204" pitchFamily="34" charset="0"/>
                    </a:rPr>
                    <a:t>z</a:t>
                  </a:r>
                  <a:r>
                    <a:rPr lang="nl-NL" sz="525" b="0" u="none" kern="1200" noProof="0" dirty="0">
                      <a:solidFill>
                        <a:schemeClr val="tx1"/>
                      </a:solidFill>
                      <a:latin typeface="Arial" panose="020B0604020202020204" pitchFamily="34" charset="0"/>
                      <a:ea typeface="+mn-ea"/>
                      <a:cs typeface="Arial" panose="020B0604020202020204" pitchFamily="34" charset="0"/>
                    </a:rPr>
                    <a:t>ichtigheid</a:t>
                  </a:r>
                </a:p>
              </p:txBody>
            </p:sp>
            <p:sp>
              <p:nvSpPr>
                <p:cNvPr id="41" name="Rechthoek 40">
                  <a:extLst>
                    <a:ext uri="{FF2B5EF4-FFF2-40B4-BE49-F238E27FC236}">
                      <a16:creationId xmlns:a16="http://schemas.microsoft.com/office/drawing/2014/main" id="{A93BA017-12FC-40C9-A483-B95F69267D05}"/>
                    </a:ext>
                  </a:extLst>
                </p:cNvPr>
                <p:cNvSpPr/>
                <p:nvPr userDrawn="1"/>
              </p:nvSpPr>
              <p:spPr>
                <a:xfrm>
                  <a:off x="6929354" y="1274066"/>
                  <a:ext cx="21632" cy="8779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675" b="1" dirty="0">
                    <a:solidFill>
                      <a:schemeClr val="tx1"/>
                    </a:solidFill>
                  </a:endParaRPr>
                </a:p>
              </p:txBody>
            </p:sp>
            <p:cxnSp>
              <p:nvCxnSpPr>
                <p:cNvPr id="42" name="Rechte verbindingslijn 41">
                  <a:extLst>
                    <a:ext uri="{FF2B5EF4-FFF2-40B4-BE49-F238E27FC236}">
                      <a16:creationId xmlns:a16="http://schemas.microsoft.com/office/drawing/2014/main" id="{A989B425-F25F-444F-8EA2-A0EF63DB3590}"/>
                    </a:ext>
                  </a:extLst>
                </p:cNvPr>
                <p:cNvCxnSpPr>
                  <a:cxnSpLocks/>
                </p:cNvCxnSpPr>
                <p:nvPr userDrawn="1"/>
              </p:nvCxnSpPr>
              <p:spPr>
                <a:xfrm>
                  <a:off x="6049103" y="1316473"/>
                  <a:ext cx="883325" cy="0"/>
                </a:xfrm>
                <a:prstGeom prst="line">
                  <a:avLst/>
                </a:prstGeom>
                <a:noFill/>
                <a:ln w="19050" cap="flat" cmpd="sng" algn="ctr">
                  <a:solidFill>
                    <a:srgbClr val="C00000"/>
                  </a:solidFill>
                  <a:prstDash val="solid"/>
                </a:ln>
                <a:effectLst/>
              </p:spPr>
            </p:cxnSp>
            <p:sp>
              <p:nvSpPr>
                <p:cNvPr id="43" name="Rechthoek 42">
                  <a:extLst>
                    <a:ext uri="{FF2B5EF4-FFF2-40B4-BE49-F238E27FC236}">
                      <a16:creationId xmlns:a16="http://schemas.microsoft.com/office/drawing/2014/main" id="{066BAA8D-1370-4820-9E01-EE75BA31A93D}"/>
                    </a:ext>
                  </a:extLst>
                </p:cNvPr>
                <p:cNvSpPr/>
                <p:nvPr userDrawn="1"/>
              </p:nvSpPr>
              <p:spPr>
                <a:xfrm>
                  <a:off x="7020991" y="1228060"/>
                  <a:ext cx="570656" cy="159490"/>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lvl="0" algn="l">
                    <a:lnSpc>
                      <a:spcPct val="100000"/>
                    </a:lnSpc>
                    <a:spcBef>
                      <a:spcPts val="450"/>
                    </a:spcBef>
                    <a:spcAft>
                      <a:spcPts val="450"/>
                    </a:spcAft>
                  </a:pPr>
                  <a:r>
                    <a:rPr lang="en-US" sz="525" b="0" dirty="0">
                      <a:solidFill>
                        <a:schemeClr val="tx1"/>
                      </a:solidFill>
                      <a:latin typeface="Arial" panose="020B0604020202020204" pitchFamily="34" charset="0"/>
                      <a:cs typeface="Arial" panose="020B0604020202020204" pitchFamily="34" charset="0"/>
                    </a:rPr>
                    <a:t>100%</a:t>
                  </a:r>
                </a:p>
              </p:txBody>
            </p:sp>
            <p:sp>
              <p:nvSpPr>
                <p:cNvPr id="44" name="Gelijkbenige driehoek 43">
                  <a:extLst>
                    <a:ext uri="{FF2B5EF4-FFF2-40B4-BE49-F238E27FC236}">
                      <a16:creationId xmlns:a16="http://schemas.microsoft.com/office/drawing/2014/main" id="{571BFC69-964A-4AC3-B8CD-428F057C384E}"/>
                    </a:ext>
                  </a:extLst>
                </p:cNvPr>
                <p:cNvSpPr/>
                <p:nvPr userDrawn="1"/>
              </p:nvSpPr>
              <p:spPr>
                <a:xfrm>
                  <a:off x="7508703" y="1252854"/>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675" b="1" dirty="0">
                    <a:solidFill>
                      <a:schemeClr val="tx1"/>
                    </a:solidFill>
                  </a:endParaRPr>
                </a:p>
              </p:txBody>
            </p:sp>
            <p:sp>
              <p:nvSpPr>
                <p:cNvPr id="45" name="Gelijkbenige driehoek 44">
                  <a:extLst>
                    <a:ext uri="{FF2B5EF4-FFF2-40B4-BE49-F238E27FC236}">
                      <a16:creationId xmlns:a16="http://schemas.microsoft.com/office/drawing/2014/main" id="{EF2F408C-03F7-412F-9B50-F5E1BEC1DA26}"/>
                    </a:ext>
                  </a:extLst>
                </p:cNvPr>
                <p:cNvSpPr/>
                <p:nvPr userDrawn="1"/>
              </p:nvSpPr>
              <p:spPr>
                <a:xfrm flipV="1">
                  <a:off x="7508703" y="1330136"/>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675" b="1" dirty="0">
                    <a:solidFill>
                      <a:schemeClr val="tx1"/>
                    </a:solidFill>
                  </a:endParaRPr>
                </a:p>
              </p:txBody>
            </p:sp>
          </p:grpSp>
        </p:grpSp>
      </p:grpSp>
      <p:grpSp>
        <p:nvGrpSpPr>
          <p:cNvPr id="10" name="COVER">
            <a:extLst>
              <a:ext uri="{FF2B5EF4-FFF2-40B4-BE49-F238E27FC236}">
                <a16:creationId xmlns:a16="http://schemas.microsoft.com/office/drawing/2014/main" id="{62425A88-8092-4BD4-A700-57BF869CC47D}"/>
              </a:ext>
            </a:extLst>
          </p:cNvPr>
          <p:cNvGrpSpPr/>
          <p:nvPr/>
        </p:nvGrpSpPr>
        <p:grpSpPr>
          <a:xfrm>
            <a:off x="-1800" y="1"/>
            <a:ext cx="9147600" cy="6858001"/>
            <a:chOff x="-2402" y="-104108"/>
            <a:chExt cx="12196800" cy="6858001"/>
          </a:xfrm>
        </p:grpSpPr>
        <p:sp>
          <p:nvSpPr>
            <p:cNvPr id="11" name="COVER">
              <a:extLst>
                <a:ext uri="{FF2B5EF4-FFF2-40B4-BE49-F238E27FC236}">
                  <a16:creationId xmlns:a16="http://schemas.microsoft.com/office/drawing/2014/main" id="{0928969D-31BC-4FA4-B2A2-E5801A917829}"/>
                </a:ext>
              </a:extLst>
            </p:cNvPr>
            <p:cNvSpPr/>
            <p:nvPr/>
          </p:nvSpPr>
          <p:spPr>
            <a:xfrm rot="10800000">
              <a:off x="-2402" y="-104108"/>
              <a:ext cx="12196800" cy="6858000"/>
            </a:xfrm>
            <a:prstGeom prst="rect">
              <a:avLst/>
            </a:prstGeom>
            <a:solidFill>
              <a:srgbClr val="F2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VERLOOP">
              <a:extLst>
                <a:ext uri="{FF2B5EF4-FFF2-40B4-BE49-F238E27FC236}">
                  <a16:creationId xmlns:a16="http://schemas.microsoft.com/office/drawing/2014/main" id="{7DBCE4B3-6FB5-4D99-902D-59CE76C6CA87}"/>
                </a:ext>
              </a:extLst>
            </p:cNvPr>
            <p:cNvSpPr/>
            <p:nvPr/>
          </p:nvSpPr>
          <p:spPr>
            <a:xfrm>
              <a:off x="-2402" y="5673893"/>
              <a:ext cx="12196800" cy="1080000"/>
            </a:xfrm>
            <a:prstGeom prst="rect">
              <a:avLst/>
            </a:prstGeom>
            <a:gradFill>
              <a:gsLst>
                <a:gs pos="0">
                  <a:schemeClr val="bg2">
                    <a:alpha val="0"/>
                  </a:schemeClr>
                </a:gs>
                <a:gs pos="100000">
                  <a:schemeClr val="bg2">
                    <a:alpha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9" name="Titel 8">
            <a:extLst>
              <a:ext uri="{FF2B5EF4-FFF2-40B4-BE49-F238E27FC236}">
                <a16:creationId xmlns:a16="http://schemas.microsoft.com/office/drawing/2014/main" id="{5D092BB6-3885-46F7-B7BA-2568B151AE02}"/>
              </a:ext>
            </a:extLst>
          </p:cNvPr>
          <p:cNvSpPr>
            <a:spLocks noGrp="1"/>
          </p:cNvSpPr>
          <p:nvPr>
            <p:ph type="title"/>
          </p:nvPr>
        </p:nvSpPr>
        <p:spPr>
          <a:xfrm rot="16200000">
            <a:off x="-2013300" y="4846500"/>
            <a:ext cx="3429000" cy="594000"/>
          </a:xfrm>
        </p:spPr>
        <p:txBody>
          <a:bodyPr/>
          <a:lstStyle/>
          <a:p>
            <a:r>
              <a:rPr lang="nl-NL"/>
              <a:t>Klik om stijl te bewerken</a:t>
            </a:r>
          </a:p>
        </p:txBody>
      </p:sp>
      <p:sp>
        <p:nvSpPr>
          <p:cNvPr id="14" name="Tijdelijke aanduiding voor tekst 82">
            <a:extLst>
              <a:ext uri="{FF2B5EF4-FFF2-40B4-BE49-F238E27FC236}">
                <a16:creationId xmlns:a16="http://schemas.microsoft.com/office/drawing/2014/main" id="{E27AA8EE-9BDC-466A-A537-EDFE92A8C60E}"/>
              </a:ext>
            </a:extLst>
          </p:cNvPr>
          <p:cNvSpPr>
            <a:spLocks noGrp="1"/>
          </p:cNvSpPr>
          <p:nvPr>
            <p:ph type="body" sz="quarter" idx="26" hasCustomPrompt="1"/>
          </p:nvPr>
        </p:nvSpPr>
        <p:spPr>
          <a:xfrm>
            <a:off x="244079" y="285750"/>
            <a:ext cx="638175" cy="657225"/>
          </a:xfrm>
          <a:blipFill>
            <a:blip r:embed="rId3" cstate="print">
              <a:extLst>
                <a:ext uri="{28A0092B-C50C-407E-A947-70E740481C1C}">
                  <a14:useLocalDpi xmlns:a14="http://schemas.microsoft.com/office/drawing/2010/main" val="0"/>
                </a:ext>
              </a:extLst>
            </a:blip>
            <a:srcRect/>
            <a:stretch>
              <a:fillRect t="-155" b="-155"/>
            </a:stretch>
          </a:blipFill>
        </p:spPr>
        <p:txBody>
          <a:bodyPr anchor="ctr"/>
          <a:lstStyle>
            <a:lvl1pPr marL="0" indent="0" algn="ctr">
              <a:buNone/>
              <a:defRPr sz="600"/>
            </a:lvl1pPr>
          </a:lstStyle>
          <a:p>
            <a:pPr lvl="0"/>
            <a:r>
              <a:rPr lang="nl-NL" dirty="0"/>
              <a:t>LOGO</a:t>
            </a:r>
          </a:p>
        </p:txBody>
      </p:sp>
      <p:sp>
        <p:nvSpPr>
          <p:cNvPr id="7" name="Tijdelijke aanduiding voor tekst 6">
            <a:extLst>
              <a:ext uri="{FF2B5EF4-FFF2-40B4-BE49-F238E27FC236}">
                <a16:creationId xmlns:a16="http://schemas.microsoft.com/office/drawing/2014/main" id="{3F31A7F6-316F-4F4A-9AAE-E428428B0418}"/>
              </a:ext>
            </a:extLst>
          </p:cNvPr>
          <p:cNvSpPr>
            <a:spLocks noGrp="1"/>
          </p:cNvSpPr>
          <p:nvPr>
            <p:ph type="body" sz="quarter" idx="20" hasCustomPrompt="1"/>
          </p:nvPr>
        </p:nvSpPr>
        <p:spPr>
          <a:xfrm>
            <a:off x="-1800" y="6750000"/>
            <a:ext cx="9147600" cy="108000"/>
          </a:xfrm>
          <a:solidFill>
            <a:schemeClr val="bg1"/>
          </a:solidFill>
        </p:spPr>
        <p:txBody>
          <a:bodyPr wrap="none" anchor="ctr"/>
          <a:lstStyle>
            <a:lvl1pPr marL="0" indent="0" algn="ctr">
              <a:buNone/>
              <a:defRPr sz="600"/>
            </a:lvl1pPr>
          </a:lstStyle>
          <a:p>
            <a:pPr lvl="0"/>
            <a:r>
              <a:rPr lang="nl-NL" dirty="0"/>
              <a:t>Onderbalk</a:t>
            </a:r>
          </a:p>
        </p:txBody>
      </p:sp>
      <p:sp>
        <p:nvSpPr>
          <p:cNvPr id="76" name="Rechthoek 75">
            <a:extLst>
              <a:ext uri="{FF2B5EF4-FFF2-40B4-BE49-F238E27FC236}">
                <a16:creationId xmlns:a16="http://schemas.microsoft.com/office/drawing/2014/main" id="{2982BE9B-A9E8-4F30-B75B-0AA9BD7CBA86}"/>
              </a:ext>
            </a:extLst>
          </p:cNvPr>
          <p:cNvSpPr/>
          <p:nvPr userDrawn="1"/>
        </p:nvSpPr>
        <p:spPr>
          <a:xfrm>
            <a:off x="0" y="-399601"/>
            <a:ext cx="540000" cy="360000"/>
          </a:xfrm>
          <a:prstGeom prst="rect">
            <a:avLst/>
          </a:prstGeom>
        </p:spPr>
        <p:txBody>
          <a:bodyPr wrap="none" lIns="0" tIns="0" rIns="0" bIns="0">
            <a:noAutofit/>
          </a:bodyPr>
          <a:lstStyle/>
          <a:p>
            <a:r>
              <a:rPr lang="nl-NL" dirty="0"/>
              <a:t>Aangepast ontwerp</a:t>
            </a:r>
          </a:p>
        </p:txBody>
      </p:sp>
      <p:grpSp>
        <p:nvGrpSpPr>
          <p:cNvPr id="77" name="INSTRUCTIE HYPERS">
            <a:extLst>
              <a:ext uri="{FF2B5EF4-FFF2-40B4-BE49-F238E27FC236}">
                <a16:creationId xmlns:a16="http://schemas.microsoft.com/office/drawing/2014/main" id="{18034252-0428-454E-8B84-F5B746641C46}"/>
              </a:ext>
            </a:extLst>
          </p:cNvPr>
          <p:cNvGrpSpPr/>
          <p:nvPr userDrawn="1"/>
        </p:nvGrpSpPr>
        <p:grpSpPr>
          <a:xfrm>
            <a:off x="9296531" y="-718670"/>
            <a:ext cx="3105000" cy="7306669"/>
            <a:chOff x="12395374" y="-718670"/>
            <a:chExt cx="4140000" cy="7306669"/>
          </a:xfrm>
        </p:grpSpPr>
        <p:sp>
          <p:nvSpPr>
            <p:cNvPr id="78" name="Rechthoek: afgeronde hoeken 77">
              <a:extLst>
                <a:ext uri="{FF2B5EF4-FFF2-40B4-BE49-F238E27FC236}">
                  <a16:creationId xmlns:a16="http://schemas.microsoft.com/office/drawing/2014/main" id="{5285D780-FB50-4A7C-84D1-093D57A40DC2}"/>
                </a:ext>
              </a:extLst>
            </p:cNvPr>
            <p:cNvSpPr/>
            <p:nvPr userDrawn="1"/>
          </p:nvSpPr>
          <p:spPr>
            <a:xfrm>
              <a:off x="12395374" y="-718670"/>
              <a:ext cx="4140000" cy="864000"/>
            </a:xfrm>
            <a:prstGeom prst="roundRect">
              <a:avLst>
                <a:gd name="adj" fmla="val 6084"/>
              </a:avLst>
            </a:prstGeom>
            <a:solidFill>
              <a:schemeClr val="tx2"/>
            </a:solidFill>
            <a:ln w="19050" cap="flat" cmpd="sng" algn="ctr">
              <a:solidFill>
                <a:schemeClr val="tx2"/>
              </a:solidFill>
              <a:prstDash val="solid"/>
            </a:ln>
            <a:effectLst/>
          </p:spPr>
          <p:txBody>
            <a:bodyPr lIns="144000" tIns="144000" rIns="144000" bIns="144000" rtlCol="0" anchor="t"/>
            <a:lstStyle/>
            <a:p>
              <a:pPr marR="0" lvl="0" indent="0" fontAlgn="auto">
                <a:lnSpc>
                  <a:spcPct val="100000"/>
                </a:lnSpc>
                <a:spcBef>
                  <a:spcPts val="0"/>
                </a:spcBef>
                <a:spcAft>
                  <a:spcPts val="0"/>
                </a:spcAft>
                <a:buClrTx/>
                <a:buSzTx/>
                <a:buFontTx/>
                <a:buNone/>
                <a:tabLst/>
              </a:pPr>
              <a:r>
                <a:rPr lang="nl-NL" sz="1050" kern="0" cap="all" dirty="0">
                  <a:solidFill>
                    <a:schemeClr val="bg1"/>
                  </a:solidFill>
                  <a:latin typeface="+mj-lt"/>
                  <a:cs typeface="Segoe UI Light" panose="020B0502040204020203" pitchFamily="34" charset="0"/>
                </a:rPr>
                <a:t>Nieuwe Hyperlinks aanmaken</a:t>
              </a:r>
              <a:br>
                <a:rPr lang="nl-NL" sz="1050" kern="0" cap="all" dirty="0">
                  <a:solidFill>
                    <a:schemeClr val="bg1"/>
                  </a:solidFill>
                  <a:latin typeface="+mj-lt"/>
                  <a:cs typeface="Segoe UI Light" panose="020B0502040204020203" pitchFamily="34" charset="0"/>
                </a:rPr>
              </a:br>
              <a:r>
                <a:rPr lang="nl-NL" sz="1050" kern="0" cap="all" dirty="0">
                  <a:solidFill>
                    <a:schemeClr val="bg1"/>
                  </a:solidFill>
                  <a:latin typeface="+mj-lt"/>
                  <a:cs typeface="Segoe UI Light" panose="020B0502040204020203" pitchFamily="34" charset="0"/>
                </a:rPr>
                <a:t>en /of bestaande aanpassen.</a:t>
              </a:r>
            </a:p>
          </p:txBody>
        </p:sp>
        <p:sp>
          <p:nvSpPr>
            <p:cNvPr id="79" name="Rechthoek: afgeronde hoeken 78">
              <a:extLst>
                <a:ext uri="{FF2B5EF4-FFF2-40B4-BE49-F238E27FC236}">
                  <a16:creationId xmlns:a16="http://schemas.microsoft.com/office/drawing/2014/main" id="{F86A809A-C3A6-405C-BB65-1DC3288DE96F}"/>
                </a:ext>
              </a:extLst>
            </p:cNvPr>
            <p:cNvSpPr/>
            <p:nvPr userDrawn="1"/>
          </p:nvSpPr>
          <p:spPr>
            <a:xfrm>
              <a:off x="12395374" y="-1"/>
              <a:ext cx="4140000" cy="6588000"/>
            </a:xfrm>
            <a:prstGeom prst="roundRect">
              <a:avLst>
                <a:gd name="adj" fmla="val 1188"/>
              </a:avLst>
            </a:prstGeom>
            <a:solidFill>
              <a:schemeClr val="bg1"/>
            </a:solidFill>
            <a:ln w="19050" cap="flat" cmpd="sng" algn="ctr">
              <a:solidFill>
                <a:schemeClr val="tx2"/>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nl-NL" sz="825" b="0" i="0" u="none" strike="noStrike" kern="0" cap="none" spc="0" normalizeH="0" baseline="0" noProof="0" dirty="0">
                <a:ln>
                  <a:noFill/>
                </a:ln>
                <a:solidFill>
                  <a:schemeClr val="bg1"/>
                </a:solidFill>
                <a:effectLst/>
                <a:uLnTx/>
                <a:uFillTx/>
                <a:latin typeface="+mn-lt"/>
                <a:cs typeface="Segoe UI Light" panose="020B0502040204020203" pitchFamily="34" charset="0"/>
              </a:endParaRPr>
            </a:p>
          </p:txBody>
        </p:sp>
        <p:grpSp>
          <p:nvGrpSpPr>
            <p:cNvPr id="80" name="Instructie">
              <a:extLst>
                <a:ext uri="{FF2B5EF4-FFF2-40B4-BE49-F238E27FC236}">
                  <a16:creationId xmlns:a16="http://schemas.microsoft.com/office/drawing/2014/main" id="{7594F8BF-85E8-46A6-B0C4-BCEBB77C2A51}"/>
                </a:ext>
              </a:extLst>
            </p:cNvPr>
            <p:cNvGrpSpPr/>
            <p:nvPr/>
          </p:nvGrpSpPr>
          <p:grpSpPr>
            <a:xfrm>
              <a:off x="12538131" y="156910"/>
              <a:ext cx="3850732" cy="6371079"/>
              <a:chOff x="-3423240" y="367924"/>
              <a:chExt cx="3850732" cy="6371079"/>
            </a:xfrm>
          </p:grpSpPr>
          <p:sp>
            <p:nvSpPr>
              <p:cNvPr id="81" name="Ovaal 80">
                <a:extLst>
                  <a:ext uri="{FF2B5EF4-FFF2-40B4-BE49-F238E27FC236}">
                    <a16:creationId xmlns:a16="http://schemas.microsoft.com/office/drawing/2014/main" id="{EBCE3879-20AC-49D4-9645-A608887D67D7}"/>
                  </a:ext>
                </a:extLst>
              </p:cNvPr>
              <p:cNvSpPr/>
              <p:nvPr userDrawn="1"/>
            </p:nvSpPr>
            <p:spPr>
              <a:xfrm>
                <a:off x="-3423240" y="3679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88"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82" name="Rechte verbindingslijn 81">
                <a:extLst>
                  <a:ext uri="{FF2B5EF4-FFF2-40B4-BE49-F238E27FC236}">
                    <a16:creationId xmlns:a16="http://schemas.microsoft.com/office/drawing/2014/main" id="{4F52F9CE-5CD4-4F12-88A5-291A584AB012}"/>
                  </a:ext>
                </a:extLst>
              </p:cNvPr>
              <p:cNvCxnSpPr>
                <a:cxnSpLocks/>
              </p:cNvCxnSpPr>
              <p:nvPr userDrawn="1"/>
            </p:nvCxnSpPr>
            <p:spPr>
              <a:xfrm>
                <a:off x="-3417581" y="1824625"/>
                <a:ext cx="3816000" cy="0"/>
              </a:xfrm>
              <a:prstGeom prst="line">
                <a:avLst/>
              </a:prstGeom>
              <a:noFill/>
              <a:ln w="3175" cap="flat" cmpd="sng" algn="ctr">
                <a:solidFill>
                  <a:schemeClr val="tx2"/>
                </a:solidFill>
                <a:prstDash val="solid"/>
              </a:ln>
              <a:effectLst/>
            </p:spPr>
          </p:cxnSp>
          <p:sp>
            <p:nvSpPr>
              <p:cNvPr id="83" name="Rechthoek 82">
                <a:extLst>
                  <a:ext uri="{FF2B5EF4-FFF2-40B4-BE49-F238E27FC236}">
                    <a16:creationId xmlns:a16="http://schemas.microsoft.com/office/drawing/2014/main" id="{F4F71024-4931-49DD-9089-2F4D7BA080C1}"/>
                  </a:ext>
                </a:extLst>
              </p:cNvPr>
              <p:cNvSpPr/>
              <p:nvPr userDrawn="1"/>
            </p:nvSpPr>
            <p:spPr>
              <a:xfrm>
                <a:off x="-3057559" y="433986"/>
                <a:ext cx="3485050" cy="59542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de tab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‘Vormen’</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 Kies de vorm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‘Rechthoek’</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 en sleep met de muis over de dia om de vorm te trekken.</a:t>
                </a:r>
              </a:p>
            </p:txBody>
          </p:sp>
          <p:cxnSp>
            <p:nvCxnSpPr>
              <p:cNvPr id="84" name="Rechte verbindingslijn 83">
                <a:extLst>
                  <a:ext uri="{FF2B5EF4-FFF2-40B4-BE49-F238E27FC236}">
                    <a16:creationId xmlns:a16="http://schemas.microsoft.com/office/drawing/2014/main" id="{04225B4E-C4EC-46A2-A0AE-3D6D3BEE640F}"/>
                  </a:ext>
                </a:extLst>
              </p:cNvPr>
              <p:cNvCxnSpPr>
                <a:cxnSpLocks/>
              </p:cNvCxnSpPr>
              <p:nvPr userDrawn="1"/>
            </p:nvCxnSpPr>
            <p:spPr>
              <a:xfrm>
                <a:off x="-3417581" y="6105885"/>
                <a:ext cx="3816000" cy="0"/>
              </a:xfrm>
              <a:prstGeom prst="line">
                <a:avLst/>
              </a:prstGeom>
              <a:noFill/>
              <a:ln w="3175" cap="flat" cmpd="sng" algn="ctr">
                <a:solidFill>
                  <a:schemeClr val="tx2"/>
                </a:solidFill>
                <a:prstDash val="solid"/>
              </a:ln>
              <a:effectLst/>
            </p:spPr>
          </p:cxnSp>
          <p:sp>
            <p:nvSpPr>
              <p:cNvPr id="85" name="Ovaal 84">
                <a:extLst>
                  <a:ext uri="{FF2B5EF4-FFF2-40B4-BE49-F238E27FC236}">
                    <a16:creationId xmlns:a16="http://schemas.microsoft.com/office/drawing/2014/main" id="{004FA66C-84AC-4EAF-968A-B4026701B29C}"/>
                  </a:ext>
                </a:extLst>
              </p:cNvPr>
              <p:cNvSpPr/>
              <p:nvPr userDrawn="1"/>
            </p:nvSpPr>
            <p:spPr>
              <a:xfrm>
                <a:off x="-3423240" y="195138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88"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86" name="Rechthoek 85">
                <a:extLst>
                  <a:ext uri="{FF2B5EF4-FFF2-40B4-BE49-F238E27FC236}">
                    <a16:creationId xmlns:a16="http://schemas.microsoft.com/office/drawing/2014/main" id="{E58F58EA-6651-4C5F-A7FD-FF0FF79BBB5F}"/>
                  </a:ext>
                </a:extLst>
              </p:cNvPr>
              <p:cNvSpPr/>
              <p:nvPr userDrawn="1"/>
            </p:nvSpPr>
            <p:spPr>
              <a:xfrm>
                <a:off x="-3057559" y="2017452"/>
                <a:ext cx="3485050" cy="318048"/>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Sleep het blokje over de menuknop heen en maak deze even groot als de menuknop. Klik met de rechter muisknop op de rechthoek en kies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‘Vorm opmaken’</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87" name="Groep 86">
                <a:extLst>
                  <a:ext uri="{FF2B5EF4-FFF2-40B4-BE49-F238E27FC236}">
                    <a16:creationId xmlns:a16="http://schemas.microsoft.com/office/drawing/2014/main" id="{7A3D8E7F-5E22-4B80-8CB3-5D7510948243}"/>
                  </a:ext>
                </a:extLst>
              </p:cNvPr>
              <p:cNvGrpSpPr/>
              <p:nvPr userDrawn="1"/>
            </p:nvGrpSpPr>
            <p:grpSpPr>
              <a:xfrm>
                <a:off x="-3033717" y="5781713"/>
                <a:ext cx="825500" cy="209550"/>
                <a:chOff x="13504624" y="2482850"/>
                <a:chExt cx="825500" cy="209550"/>
              </a:xfrm>
            </p:grpSpPr>
            <p:sp>
              <p:nvSpPr>
                <p:cNvPr id="135" name="Rechthoek 134">
                  <a:extLst>
                    <a:ext uri="{FF2B5EF4-FFF2-40B4-BE49-F238E27FC236}">
                      <a16:creationId xmlns:a16="http://schemas.microsoft.com/office/drawing/2014/main" id="{753CAD02-54BE-4AFD-B99F-2F37C082758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r>
                    <a:rPr lang="nl-NL" sz="525" b="0" noProof="0" dirty="0">
                      <a:solidFill>
                        <a:schemeClr val="tx1"/>
                      </a:solidFill>
                      <a:latin typeface="Arial" panose="020B0604020202020204" pitchFamily="34" charset="0"/>
                      <a:cs typeface="Arial" panose="020B0604020202020204" pitchFamily="34" charset="0"/>
                    </a:rPr>
                    <a:t>OK</a:t>
                  </a:r>
                </a:p>
              </p:txBody>
            </p:sp>
            <p:cxnSp>
              <p:nvCxnSpPr>
                <p:cNvPr id="136" name="Rechte verbindingslijn 135">
                  <a:extLst>
                    <a:ext uri="{FF2B5EF4-FFF2-40B4-BE49-F238E27FC236}">
                      <a16:creationId xmlns:a16="http://schemas.microsoft.com/office/drawing/2014/main" id="{F32F41EF-BE47-44C5-9EF0-D33F57B2DB6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C43201BC-A293-4F8D-B1A1-068F71C1101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endParaRPr>
                </a:p>
              </p:txBody>
            </p:sp>
          </p:grpSp>
          <p:sp>
            <p:nvSpPr>
              <p:cNvPr id="88" name="Ovaal 87">
                <a:extLst>
                  <a:ext uri="{FF2B5EF4-FFF2-40B4-BE49-F238E27FC236}">
                    <a16:creationId xmlns:a16="http://schemas.microsoft.com/office/drawing/2014/main" id="{1456A48E-A5F7-4EAB-AFFB-4E4BC87F1C0B}"/>
                  </a:ext>
                </a:extLst>
              </p:cNvPr>
              <p:cNvSpPr/>
              <p:nvPr userDrawn="1"/>
            </p:nvSpPr>
            <p:spPr>
              <a:xfrm>
                <a:off x="-3423240" y="365107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88"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9" name="Rechthoek 88">
                <a:extLst>
                  <a:ext uri="{FF2B5EF4-FFF2-40B4-BE49-F238E27FC236}">
                    <a16:creationId xmlns:a16="http://schemas.microsoft.com/office/drawing/2014/main" id="{26093497-FA54-40F1-8F15-8825148DA5D3}"/>
                  </a:ext>
                </a:extLst>
              </p:cNvPr>
              <p:cNvSpPr/>
              <p:nvPr userDrawn="1"/>
            </p:nvSpPr>
            <p:spPr>
              <a:xfrm>
                <a:off x="-3057559" y="3717139"/>
                <a:ext cx="3485051" cy="469563"/>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Klik op de verfemmer, klik op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‘Opvulling’</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 en sleep bij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‘Doorzichtigheid’</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 de teller naar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100%</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b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Nu is het blokje volledig transparant.</a:t>
                </a:r>
                <a:endPar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90" name="Rechte verbindingslijn 89">
                <a:extLst>
                  <a:ext uri="{FF2B5EF4-FFF2-40B4-BE49-F238E27FC236}">
                    <a16:creationId xmlns:a16="http://schemas.microsoft.com/office/drawing/2014/main" id="{231D18BE-2F19-46A8-BE2E-85E1E2A00209}"/>
                  </a:ext>
                </a:extLst>
              </p:cNvPr>
              <p:cNvCxnSpPr>
                <a:cxnSpLocks/>
              </p:cNvCxnSpPr>
              <p:nvPr userDrawn="1"/>
            </p:nvCxnSpPr>
            <p:spPr>
              <a:xfrm>
                <a:off x="-3417581" y="4734973"/>
                <a:ext cx="3816000" cy="0"/>
              </a:xfrm>
              <a:prstGeom prst="line">
                <a:avLst/>
              </a:prstGeom>
              <a:noFill/>
              <a:ln w="3175" cap="flat" cmpd="sng" algn="ctr">
                <a:solidFill>
                  <a:schemeClr val="tx2"/>
                </a:solidFill>
                <a:prstDash val="solid"/>
              </a:ln>
              <a:effectLst/>
            </p:spPr>
          </p:cxnSp>
          <p:grpSp>
            <p:nvGrpSpPr>
              <p:cNvPr id="91" name="Groep 90">
                <a:extLst>
                  <a:ext uri="{FF2B5EF4-FFF2-40B4-BE49-F238E27FC236}">
                    <a16:creationId xmlns:a16="http://schemas.microsoft.com/office/drawing/2014/main" id="{35E68B6F-EC48-444A-B531-7402A1CAFF0E}"/>
                  </a:ext>
                </a:extLst>
              </p:cNvPr>
              <p:cNvGrpSpPr/>
              <p:nvPr userDrawn="1"/>
            </p:nvGrpSpPr>
            <p:grpSpPr>
              <a:xfrm>
                <a:off x="-3157492" y="1043526"/>
                <a:ext cx="593851" cy="702861"/>
                <a:chOff x="556302" y="773876"/>
                <a:chExt cx="906983" cy="1073474"/>
              </a:xfrm>
            </p:grpSpPr>
            <p:sp>
              <p:nvSpPr>
                <p:cNvPr id="131" name="Rechthoek: afgeronde hoeken 130">
                  <a:extLst>
                    <a:ext uri="{FF2B5EF4-FFF2-40B4-BE49-F238E27FC236}">
                      <a16:creationId xmlns:a16="http://schemas.microsoft.com/office/drawing/2014/main" id="{3FE8A26D-E99A-47EB-A6FE-6010788E9280}"/>
                    </a:ext>
                  </a:extLst>
                </p:cNvPr>
                <p:cNvSpPr/>
                <p:nvPr/>
              </p:nvSpPr>
              <p:spPr>
                <a:xfrm>
                  <a:off x="556302" y="773876"/>
                  <a:ext cx="906983" cy="1073474"/>
                </a:xfrm>
                <a:prstGeom prst="roundRect">
                  <a:avLst>
                    <a:gd name="adj" fmla="val 7474"/>
                  </a:avLst>
                </a:prstGeom>
                <a:solidFill>
                  <a:schemeClr val="bg1"/>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dirty="0">
                    <a:solidFill>
                      <a:schemeClr val="tx1"/>
                    </a:solidFill>
                  </a:endParaRPr>
                </a:p>
              </p:txBody>
            </p:sp>
            <p:sp>
              <p:nvSpPr>
                <p:cNvPr id="132" name="Ovaal 131">
                  <a:extLst>
                    <a:ext uri="{FF2B5EF4-FFF2-40B4-BE49-F238E27FC236}">
                      <a16:creationId xmlns:a16="http://schemas.microsoft.com/office/drawing/2014/main" id="{ED819A4E-6865-4578-80B1-3D464C710675}"/>
                    </a:ext>
                  </a:extLst>
                </p:cNvPr>
                <p:cNvSpPr/>
                <p:nvPr userDrawn="1"/>
              </p:nvSpPr>
              <p:spPr>
                <a:xfrm>
                  <a:off x="961059" y="907261"/>
                  <a:ext cx="267246" cy="267246"/>
                </a:xfrm>
                <a:prstGeom prst="ellipse">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675" b="1" dirty="0">
                    <a:solidFill>
                      <a:schemeClr val="tx1"/>
                    </a:solidFill>
                  </a:endParaRPr>
                </a:p>
              </p:txBody>
            </p:sp>
            <p:sp>
              <p:nvSpPr>
                <p:cNvPr id="133" name="Rechthoek 132">
                  <a:extLst>
                    <a:ext uri="{FF2B5EF4-FFF2-40B4-BE49-F238E27FC236}">
                      <a16:creationId xmlns:a16="http://schemas.microsoft.com/office/drawing/2014/main" id="{075D6EFC-86D6-403A-968A-CF3261C04DEA}"/>
                    </a:ext>
                  </a:extLst>
                </p:cNvPr>
                <p:cNvSpPr/>
                <p:nvPr userDrawn="1"/>
              </p:nvSpPr>
              <p:spPr>
                <a:xfrm>
                  <a:off x="806580" y="968645"/>
                  <a:ext cx="247157" cy="241846"/>
                </a:xfrm>
                <a:prstGeom prst="rect">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dirty="0">
                    <a:solidFill>
                      <a:schemeClr val="tx1"/>
                    </a:solidFill>
                  </a:endParaRPr>
                </a:p>
              </p:txBody>
            </p:sp>
            <p:sp>
              <p:nvSpPr>
                <p:cNvPr id="134" name="Ruit 133">
                  <a:extLst>
                    <a:ext uri="{FF2B5EF4-FFF2-40B4-BE49-F238E27FC236}">
                      <a16:creationId xmlns:a16="http://schemas.microsoft.com/office/drawing/2014/main" id="{6D906415-0C64-45FB-9BFD-31C2EB7DA5D5}"/>
                    </a:ext>
                  </a:extLst>
                </p:cNvPr>
                <p:cNvSpPr/>
                <p:nvPr userDrawn="1"/>
              </p:nvSpPr>
              <p:spPr>
                <a:xfrm>
                  <a:off x="888274" y="1060969"/>
                  <a:ext cx="280173" cy="280173"/>
                </a:xfrm>
                <a:prstGeom prst="diamond">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675" b="1" dirty="0">
                    <a:solidFill>
                      <a:schemeClr val="tx1"/>
                    </a:solidFill>
                  </a:endParaRPr>
                </a:p>
              </p:txBody>
            </p:sp>
          </p:grpSp>
          <p:sp>
            <p:nvSpPr>
              <p:cNvPr id="92" name="Rechthoek 91">
                <a:extLst>
                  <a:ext uri="{FF2B5EF4-FFF2-40B4-BE49-F238E27FC236}">
                    <a16:creationId xmlns:a16="http://schemas.microsoft.com/office/drawing/2014/main" id="{275201C3-198E-4891-BE91-89155AFA7B0E}"/>
                  </a:ext>
                </a:extLst>
              </p:cNvPr>
              <p:cNvSpPr/>
              <p:nvPr userDrawn="1"/>
            </p:nvSpPr>
            <p:spPr>
              <a:xfrm>
                <a:off x="-3052944" y="1435429"/>
                <a:ext cx="394772"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450"/>
                  </a:spcBef>
                  <a:spcAft>
                    <a:spcPts val="450"/>
                  </a:spcAft>
                </a:pPr>
                <a:r>
                  <a:rPr lang="nl-NL" sz="525" b="0" noProof="0" dirty="0">
                    <a:solidFill>
                      <a:schemeClr val="tx1"/>
                    </a:solidFill>
                    <a:latin typeface="Arial" panose="020B0604020202020204" pitchFamily="34" charset="0"/>
                    <a:cs typeface="Arial" panose="020B0604020202020204" pitchFamily="34" charset="0"/>
                  </a:rPr>
                  <a:t>Vormen</a:t>
                </a:r>
              </a:p>
            </p:txBody>
          </p:sp>
          <p:sp>
            <p:nvSpPr>
              <p:cNvPr id="93" name="Gelijkbenige driehoek 92">
                <a:extLst>
                  <a:ext uri="{FF2B5EF4-FFF2-40B4-BE49-F238E27FC236}">
                    <a16:creationId xmlns:a16="http://schemas.microsoft.com/office/drawing/2014/main" id="{133E65AB-10CB-4D3F-B884-BB94F76F55BF}"/>
                  </a:ext>
                </a:extLst>
              </p:cNvPr>
              <p:cNvSpPr/>
              <p:nvPr userDrawn="1"/>
            </p:nvSpPr>
            <p:spPr>
              <a:xfrm rot="10800000">
                <a:off x="-2898991" y="1648817"/>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endParaRPr>
              </a:p>
            </p:txBody>
          </p:sp>
          <p:grpSp>
            <p:nvGrpSpPr>
              <p:cNvPr id="94" name="Groep 93">
                <a:extLst>
                  <a:ext uri="{FF2B5EF4-FFF2-40B4-BE49-F238E27FC236}">
                    <a16:creationId xmlns:a16="http://schemas.microsoft.com/office/drawing/2014/main" id="{B8091385-E925-4681-B71B-1BC4F15ACEA8}"/>
                  </a:ext>
                </a:extLst>
              </p:cNvPr>
              <p:cNvGrpSpPr/>
              <p:nvPr userDrawn="1"/>
            </p:nvGrpSpPr>
            <p:grpSpPr>
              <a:xfrm>
                <a:off x="-3057559" y="2743413"/>
                <a:ext cx="1470561" cy="678267"/>
                <a:chOff x="-3057559" y="2743413"/>
                <a:chExt cx="1470561" cy="678267"/>
              </a:xfrm>
            </p:grpSpPr>
            <p:sp>
              <p:nvSpPr>
                <p:cNvPr id="108" name="Rechthoek 107">
                  <a:extLst>
                    <a:ext uri="{FF2B5EF4-FFF2-40B4-BE49-F238E27FC236}">
                      <a16:creationId xmlns:a16="http://schemas.microsoft.com/office/drawing/2014/main" id="{12FFE7F8-8A16-4195-AAF7-D3D184399367}"/>
                    </a:ext>
                  </a:extLst>
                </p:cNvPr>
                <p:cNvSpPr/>
                <p:nvPr userDrawn="1"/>
              </p:nvSpPr>
              <p:spPr>
                <a:xfrm>
                  <a:off x="-3057559" y="2743413"/>
                  <a:ext cx="1421640"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450"/>
                    </a:spcBef>
                    <a:spcAft>
                      <a:spcPts val="450"/>
                    </a:spcAft>
                  </a:pPr>
                  <a:endParaRPr lang="nl-NL" sz="525" b="0" noProof="0">
                    <a:solidFill>
                      <a:schemeClr val="tx1"/>
                    </a:solidFill>
                    <a:latin typeface="Arial" panose="020B0604020202020204" pitchFamily="34" charset="0"/>
                    <a:cs typeface="Arial" panose="020B0604020202020204" pitchFamily="34" charset="0"/>
                  </a:endParaRPr>
                </a:p>
              </p:txBody>
            </p:sp>
            <p:sp>
              <p:nvSpPr>
                <p:cNvPr id="109" name="Rechthoek 108">
                  <a:extLst>
                    <a:ext uri="{FF2B5EF4-FFF2-40B4-BE49-F238E27FC236}">
                      <a16:creationId xmlns:a16="http://schemas.microsoft.com/office/drawing/2014/main" id="{8A708AED-6DF1-486C-9D44-C47A69F61722}"/>
                    </a:ext>
                  </a:extLst>
                </p:cNvPr>
                <p:cNvSpPr/>
                <p:nvPr userDrawn="1"/>
              </p:nvSpPr>
              <p:spPr>
                <a:xfrm>
                  <a:off x="-3048000" y="3054802"/>
                  <a:ext cx="1404937"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endParaRPr>
                </a:p>
              </p:txBody>
            </p:sp>
            <p:sp>
              <p:nvSpPr>
                <p:cNvPr id="110" name="Tekstvak 109">
                  <a:extLst>
                    <a:ext uri="{FF2B5EF4-FFF2-40B4-BE49-F238E27FC236}">
                      <a16:creationId xmlns:a16="http://schemas.microsoft.com/office/drawing/2014/main" id="{F5F2CD28-3B92-4817-92C3-96D0AC2F5622}"/>
                    </a:ext>
                  </a:extLst>
                </p:cNvPr>
                <p:cNvSpPr txBox="1"/>
                <p:nvPr userDrawn="1"/>
              </p:nvSpPr>
              <p:spPr>
                <a:xfrm>
                  <a:off x="-2817196" y="2782523"/>
                  <a:ext cx="1147939" cy="16504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525" b="0" kern="1200" noProof="0" dirty="0">
                      <a:solidFill>
                        <a:schemeClr val="tx1"/>
                      </a:solidFill>
                      <a:latin typeface="Arial" panose="020B0604020202020204" pitchFamily="34" charset="0"/>
                      <a:ea typeface="+mn-ea"/>
                      <a:cs typeface="Arial" panose="020B0604020202020204" pitchFamily="34" charset="0"/>
                    </a:rPr>
                    <a:t>Grootte en positie…</a:t>
                  </a:r>
                </a:p>
              </p:txBody>
            </p:sp>
            <p:sp>
              <p:nvSpPr>
                <p:cNvPr id="111" name="Tekstvak 110">
                  <a:extLst>
                    <a:ext uri="{FF2B5EF4-FFF2-40B4-BE49-F238E27FC236}">
                      <a16:creationId xmlns:a16="http://schemas.microsoft.com/office/drawing/2014/main" id="{C0BDEF86-D115-41B6-8BF5-A926ACB23405}"/>
                    </a:ext>
                  </a:extLst>
                </p:cNvPr>
                <p:cNvSpPr txBox="1"/>
                <p:nvPr userDrawn="1"/>
              </p:nvSpPr>
              <p:spPr>
                <a:xfrm>
                  <a:off x="-2830623" y="3103649"/>
                  <a:ext cx="1156604" cy="165045"/>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525" b="0" kern="1200" noProof="0" dirty="0">
                      <a:solidFill>
                        <a:schemeClr val="tx1"/>
                      </a:solidFill>
                      <a:latin typeface="Arial" panose="020B0604020202020204" pitchFamily="34" charset="0"/>
                      <a:ea typeface="+mn-ea"/>
                      <a:cs typeface="Arial" panose="020B0604020202020204" pitchFamily="34" charset="0"/>
                    </a:rPr>
                    <a:t>Vorm opmaken…</a:t>
                  </a:r>
                </a:p>
              </p:txBody>
            </p:sp>
            <p:pic>
              <p:nvPicPr>
                <p:cNvPr id="112" name="Picture 3">
                  <a:extLst>
                    <a:ext uri="{FF2B5EF4-FFF2-40B4-BE49-F238E27FC236}">
                      <a16:creationId xmlns:a16="http://schemas.microsoft.com/office/drawing/2014/main" id="{A3210EFA-FCC2-42C7-AF87-C2277DA71181}"/>
                    </a:ext>
                  </a:extLst>
                </p:cNvPr>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730084" y="3190349"/>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3" name="Groep 112">
                  <a:extLst>
                    <a:ext uri="{FF2B5EF4-FFF2-40B4-BE49-F238E27FC236}">
                      <a16:creationId xmlns:a16="http://schemas.microsoft.com/office/drawing/2014/main" id="{1687B51F-AFA6-4549-9B24-73A33B9A6B58}"/>
                    </a:ext>
                  </a:extLst>
                </p:cNvPr>
                <p:cNvGrpSpPr/>
                <p:nvPr userDrawn="1"/>
              </p:nvGrpSpPr>
              <p:grpSpPr>
                <a:xfrm>
                  <a:off x="-2986080" y="2795018"/>
                  <a:ext cx="171801" cy="182567"/>
                  <a:chOff x="-2991459" y="2784261"/>
                  <a:chExt cx="171801" cy="182567"/>
                </a:xfrm>
              </p:grpSpPr>
              <p:sp>
                <p:nvSpPr>
                  <p:cNvPr id="121" name="Rechthoek: afgeronde hoeken 120">
                    <a:extLst>
                      <a:ext uri="{FF2B5EF4-FFF2-40B4-BE49-F238E27FC236}">
                        <a16:creationId xmlns:a16="http://schemas.microsoft.com/office/drawing/2014/main" id="{30E9B9AA-56FE-4744-A4D0-C396AB0F5019}"/>
                      </a:ext>
                    </a:extLst>
                  </p:cNvPr>
                  <p:cNvSpPr/>
                  <p:nvPr userDrawn="1"/>
                </p:nvSpPr>
                <p:spPr>
                  <a:xfrm>
                    <a:off x="-2865377" y="2808915"/>
                    <a:ext cx="45719" cy="131922"/>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525" b="0" noProof="0">
                      <a:solidFill>
                        <a:schemeClr val="tx1"/>
                      </a:solidFill>
                      <a:latin typeface="Arial" panose="020B0604020202020204" pitchFamily="34" charset="0"/>
                      <a:cs typeface="Arial" panose="020B0604020202020204" pitchFamily="34" charset="0"/>
                    </a:endParaRPr>
                  </a:p>
                </p:txBody>
              </p:sp>
              <p:cxnSp>
                <p:nvCxnSpPr>
                  <p:cNvPr id="122" name="Rechte verbindingslijn 121">
                    <a:extLst>
                      <a:ext uri="{FF2B5EF4-FFF2-40B4-BE49-F238E27FC236}">
                        <a16:creationId xmlns:a16="http://schemas.microsoft.com/office/drawing/2014/main" id="{608273BD-EB13-48AD-82C9-FA86F5F4A374}"/>
                      </a:ext>
                    </a:extLst>
                  </p:cNvPr>
                  <p:cNvCxnSpPr>
                    <a:cxnSpLocks/>
                  </p:cNvCxnSpPr>
                  <p:nvPr userDrawn="1"/>
                </p:nvCxnSpPr>
                <p:spPr>
                  <a:xfrm>
                    <a:off x="-2940784" y="2813530"/>
                    <a:ext cx="76560" cy="0"/>
                  </a:xfrm>
                  <a:prstGeom prst="line">
                    <a:avLst/>
                  </a:prstGeom>
                  <a:solidFill>
                    <a:schemeClr val="bg1"/>
                  </a:solidFill>
                  <a:ln w="12700">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cxnSp>
                <p:nvCxnSpPr>
                  <p:cNvPr id="123" name="Rechte verbindingslijn 122">
                    <a:extLst>
                      <a:ext uri="{FF2B5EF4-FFF2-40B4-BE49-F238E27FC236}">
                        <a16:creationId xmlns:a16="http://schemas.microsoft.com/office/drawing/2014/main" id="{C6715D3A-2397-47C6-837A-DAECA2FDE502}"/>
                      </a:ext>
                    </a:extLst>
                  </p:cNvPr>
                  <p:cNvCxnSpPr>
                    <a:cxnSpLocks/>
                  </p:cNvCxnSpPr>
                  <p:nvPr userDrawn="1"/>
                </p:nvCxnSpPr>
                <p:spPr>
                  <a:xfrm>
                    <a:off x="-2940784" y="2936435"/>
                    <a:ext cx="81939" cy="0"/>
                  </a:xfrm>
                  <a:prstGeom prst="line">
                    <a:avLst/>
                  </a:prstGeom>
                  <a:solidFill>
                    <a:schemeClr val="bg1"/>
                  </a:solidFill>
                  <a:ln w="12700">
                    <a:solidFill>
                      <a:srgbClr val="81818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24" name="Rechthoek: afgeronde hoeken 123">
                    <a:extLst>
                      <a:ext uri="{FF2B5EF4-FFF2-40B4-BE49-F238E27FC236}">
                        <a16:creationId xmlns:a16="http://schemas.microsoft.com/office/drawing/2014/main" id="{BA6FE8B4-B99F-46CE-9007-7CD8CBE3A90D}"/>
                      </a:ext>
                    </a:extLst>
                  </p:cNvPr>
                  <p:cNvSpPr/>
                  <p:nvPr userDrawn="1"/>
                </p:nvSpPr>
                <p:spPr>
                  <a:xfrm>
                    <a:off x="-2984327" y="2855769"/>
                    <a:ext cx="45719" cy="38214"/>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525" b="0" noProof="0">
                      <a:solidFill>
                        <a:schemeClr val="tx1"/>
                      </a:solidFill>
                      <a:latin typeface="Arial" panose="020B0604020202020204" pitchFamily="34" charset="0"/>
                      <a:cs typeface="Arial" panose="020B0604020202020204" pitchFamily="34" charset="0"/>
                    </a:endParaRPr>
                  </a:p>
                </p:txBody>
              </p:sp>
              <p:grpSp>
                <p:nvGrpSpPr>
                  <p:cNvPr id="125" name="Groep 124">
                    <a:extLst>
                      <a:ext uri="{FF2B5EF4-FFF2-40B4-BE49-F238E27FC236}">
                        <a16:creationId xmlns:a16="http://schemas.microsoft.com/office/drawing/2014/main" id="{210E530B-5E93-4A37-83BD-F825D76D5131}"/>
                      </a:ext>
                    </a:extLst>
                  </p:cNvPr>
                  <p:cNvGrpSpPr/>
                  <p:nvPr userDrawn="1"/>
                </p:nvGrpSpPr>
                <p:grpSpPr>
                  <a:xfrm rot="5400000">
                    <a:off x="-2990086" y="2782888"/>
                    <a:ext cx="57228" cy="59974"/>
                    <a:chOff x="-2355611" y="494641"/>
                    <a:chExt cx="76167" cy="79826"/>
                  </a:xfrm>
                </p:grpSpPr>
                <p:sp>
                  <p:nvSpPr>
                    <p:cNvPr id="129" name="Rechthoek 128">
                      <a:extLst>
                        <a:ext uri="{FF2B5EF4-FFF2-40B4-BE49-F238E27FC236}">
                          <a16:creationId xmlns:a16="http://schemas.microsoft.com/office/drawing/2014/main" id="{9C099EC8-848B-443C-94B9-65CABA4EEF43}"/>
                        </a:ext>
                      </a:extLst>
                    </p:cNvPr>
                    <p:cNvSpPr/>
                    <p:nvPr userDrawn="1"/>
                  </p:nvSpPr>
                  <p:spPr>
                    <a:xfrm>
                      <a:off x="-2329421" y="518941"/>
                      <a:ext cx="49977" cy="31227"/>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endParaRPr>
                    </a:p>
                  </p:txBody>
                </p:sp>
                <p:sp>
                  <p:nvSpPr>
                    <p:cNvPr id="130" name="Pijl: punthaak 129">
                      <a:extLst>
                        <a:ext uri="{FF2B5EF4-FFF2-40B4-BE49-F238E27FC236}">
                          <a16:creationId xmlns:a16="http://schemas.microsoft.com/office/drawing/2014/main" id="{B6C3D146-7BD8-4090-8F90-3850D22B1062}"/>
                        </a:ext>
                      </a:extLst>
                    </p:cNvPr>
                    <p:cNvSpPr/>
                    <p:nvPr userDrawn="1"/>
                  </p:nvSpPr>
                  <p:spPr>
                    <a:xfrm flipH="1">
                      <a:off x="-2355611" y="494641"/>
                      <a:ext cx="72569" cy="79826"/>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endParaRPr>
                    </a:p>
                  </p:txBody>
                </p:sp>
              </p:grpSp>
              <p:grpSp>
                <p:nvGrpSpPr>
                  <p:cNvPr id="126" name="Groep 125">
                    <a:extLst>
                      <a:ext uri="{FF2B5EF4-FFF2-40B4-BE49-F238E27FC236}">
                        <a16:creationId xmlns:a16="http://schemas.microsoft.com/office/drawing/2014/main" id="{4EAC0DC3-D613-4FD0-8144-B0CD0A3905E1}"/>
                      </a:ext>
                    </a:extLst>
                  </p:cNvPr>
                  <p:cNvGrpSpPr/>
                  <p:nvPr userDrawn="1"/>
                </p:nvGrpSpPr>
                <p:grpSpPr>
                  <a:xfrm rot="16200000">
                    <a:off x="-2990086" y="2908227"/>
                    <a:ext cx="57228" cy="59974"/>
                    <a:chOff x="-2355611" y="494641"/>
                    <a:chExt cx="76167" cy="79826"/>
                  </a:xfrm>
                </p:grpSpPr>
                <p:sp>
                  <p:nvSpPr>
                    <p:cNvPr id="127" name="Rechthoek 126">
                      <a:extLst>
                        <a:ext uri="{FF2B5EF4-FFF2-40B4-BE49-F238E27FC236}">
                          <a16:creationId xmlns:a16="http://schemas.microsoft.com/office/drawing/2014/main" id="{46A42617-70C8-451D-9186-584E5FC15C1B}"/>
                        </a:ext>
                      </a:extLst>
                    </p:cNvPr>
                    <p:cNvSpPr/>
                    <p:nvPr userDrawn="1"/>
                  </p:nvSpPr>
                  <p:spPr>
                    <a:xfrm>
                      <a:off x="-2329421" y="518941"/>
                      <a:ext cx="49977" cy="31227"/>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endParaRPr>
                    </a:p>
                  </p:txBody>
                </p:sp>
                <p:sp>
                  <p:nvSpPr>
                    <p:cNvPr id="128" name="Pijl: punthaak 127">
                      <a:extLst>
                        <a:ext uri="{FF2B5EF4-FFF2-40B4-BE49-F238E27FC236}">
                          <a16:creationId xmlns:a16="http://schemas.microsoft.com/office/drawing/2014/main" id="{5601CA2D-3EDD-4BD2-BCDB-74876BC0BBF2}"/>
                        </a:ext>
                      </a:extLst>
                    </p:cNvPr>
                    <p:cNvSpPr/>
                    <p:nvPr userDrawn="1"/>
                  </p:nvSpPr>
                  <p:spPr>
                    <a:xfrm flipH="1">
                      <a:off x="-2355611" y="494641"/>
                      <a:ext cx="72569" cy="79826"/>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noProof="0">
                        <a:solidFill>
                          <a:schemeClr val="tx1"/>
                        </a:solidFill>
                      </a:endParaRPr>
                    </a:p>
                  </p:txBody>
                </p:sp>
              </p:grpSp>
            </p:grpSp>
            <p:grpSp>
              <p:nvGrpSpPr>
                <p:cNvPr id="114" name="Groep 113">
                  <a:extLst>
                    <a:ext uri="{FF2B5EF4-FFF2-40B4-BE49-F238E27FC236}">
                      <a16:creationId xmlns:a16="http://schemas.microsoft.com/office/drawing/2014/main" id="{E1F70583-F2EE-4408-9193-5D79C0045612}"/>
                    </a:ext>
                  </a:extLst>
                </p:cNvPr>
                <p:cNvGrpSpPr/>
                <p:nvPr userDrawn="1"/>
              </p:nvGrpSpPr>
              <p:grpSpPr>
                <a:xfrm>
                  <a:off x="-2983875" y="3094353"/>
                  <a:ext cx="179696" cy="192086"/>
                  <a:chOff x="-899320" y="3037554"/>
                  <a:chExt cx="257041" cy="274768"/>
                </a:xfrm>
              </p:grpSpPr>
              <p:grpSp>
                <p:nvGrpSpPr>
                  <p:cNvPr id="115" name="Groep 114">
                    <a:extLst>
                      <a:ext uri="{FF2B5EF4-FFF2-40B4-BE49-F238E27FC236}">
                        <a16:creationId xmlns:a16="http://schemas.microsoft.com/office/drawing/2014/main" id="{B26BBEF2-0361-45AD-92C2-92D3539DA4D4}"/>
                      </a:ext>
                    </a:extLst>
                  </p:cNvPr>
                  <p:cNvGrpSpPr/>
                  <p:nvPr userDrawn="1"/>
                </p:nvGrpSpPr>
                <p:grpSpPr>
                  <a:xfrm>
                    <a:off x="-899320" y="3037554"/>
                    <a:ext cx="175977" cy="165227"/>
                    <a:chOff x="-899320" y="3037554"/>
                    <a:chExt cx="175977" cy="165227"/>
                  </a:xfrm>
                </p:grpSpPr>
                <p:sp>
                  <p:nvSpPr>
                    <p:cNvPr id="118" name="Vrije vorm: vorm 117">
                      <a:extLst>
                        <a:ext uri="{FF2B5EF4-FFF2-40B4-BE49-F238E27FC236}">
                          <a16:creationId xmlns:a16="http://schemas.microsoft.com/office/drawing/2014/main" id="{CC7B9F7C-D58F-4EA6-8A8C-B9C98B8FFE37}"/>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dirty="0">
                        <a:solidFill>
                          <a:schemeClr val="tx1"/>
                        </a:solidFill>
                      </a:endParaRPr>
                    </a:p>
                  </p:txBody>
                </p:sp>
                <p:sp>
                  <p:nvSpPr>
                    <p:cNvPr id="119" name="Rechthoek: afgeronde hoeken 118">
                      <a:extLst>
                        <a:ext uri="{FF2B5EF4-FFF2-40B4-BE49-F238E27FC236}">
                          <a16:creationId xmlns:a16="http://schemas.microsoft.com/office/drawing/2014/main" id="{F4C9FBA1-AC2B-4271-A87D-50CC44C68C08}"/>
                        </a:ext>
                      </a:extLst>
                    </p:cNvPr>
                    <p:cNvSpPr/>
                    <p:nvPr userDrawn="1"/>
                  </p:nvSpPr>
                  <p:spPr>
                    <a:xfrm rot="2903873">
                      <a:off x="-887744" y="3085651"/>
                      <a:ext cx="99751" cy="12290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525" b="0" noProof="0">
                        <a:solidFill>
                          <a:schemeClr val="tx1"/>
                        </a:solidFill>
                        <a:latin typeface="Arial" panose="020B0604020202020204" pitchFamily="34" charset="0"/>
                        <a:cs typeface="Arial" panose="020B0604020202020204" pitchFamily="34" charset="0"/>
                      </a:endParaRPr>
                    </a:p>
                  </p:txBody>
                </p:sp>
                <p:sp>
                  <p:nvSpPr>
                    <p:cNvPr id="120" name="Vrije vorm: vorm 119">
                      <a:extLst>
                        <a:ext uri="{FF2B5EF4-FFF2-40B4-BE49-F238E27FC236}">
                          <a16:creationId xmlns:a16="http://schemas.microsoft.com/office/drawing/2014/main" id="{E3CFAEDD-DFEA-4E44-A62D-CDADA464A643}"/>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525" b="0">
                        <a:solidFill>
                          <a:schemeClr val="tx1"/>
                        </a:solidFill>
                        <a:latin typeface="Arial" panose="020B0604020202020204" pitchFamily="34" charset="0"/>
                        <a:cs typeface="Arial" panose="020B0604020202020204" pitchFamily="34" charset="0"/>
                      </a:endParaRPr>
                    </a:p>
                  </p:txBody>
                </p:sp>
              </p:grpSp>
              <p:sp>
                <p:nvSpPr>
                  <p:cNvPr id="116" name="Vrije vorm: vorm 115">
                    <a:extLst>
                      <a:ext uri="{FF2B5EF4-FFF2-40B4-BE49-F238E27FC236}">
                        <a16:creationId xmlns:a16="http://schemas.microsoft.com/office/drawing/2014/main" id="{DFBFA077-8146-4704-93A4-763A03C03D2D}"/>
                      </a:ext>
                    </a:extLst>
                  </p:cNvPr>
                  <p:cNvSpPr/>
                  <p:nvPr userDrawn="1"/>
                </p:nvSpPr>
                <p:spPr>
                  <a:xfrm>
                    <a:off x="-862013" y="3217002"/>
                    <a:ext cx="147113" cy="95320"/>
                  </a:xfrm>
                  <a:custGeom>
                    <a:avLst/>
                    <a:gdLst>
                      <a:gd name="connsiteX0" fmla="*/ 0 w 142875"/>
                      <a:gd name="connsiteY0" fmla="*/ 92869 h 95250"/>
                      <a:gd name="connsiteX1" fmla="*/ 64294 w 142875"/>
                      <a:gd name="connsiteY1" fmla="*/ 19050 h 95250"/>
                      <a:gd name="connsiteX2" fmla="*/ 100013 w 142875"/>
                      <a:gd name="connsiteY2" fmla="*/ 0 h 95250"/>
                      <a:gd name="connsiteX3" fmla="*/ 138113 w 142875"/>
                      <a:gd name="connsiteY3" fmla="*/ 14287 h 95250"/>
                      <a:gd name="connsiteX4" fmla="*/ 142875 w 142875"/>
                      <a:gd name="connsiteY4" fmla="*/ 52387 h 95250"/>
                      <a:gd name="connsiteX5" fmla="*/ 107157 w 142875"/>
                      <a:gd name="connsiteY5" fmla="*/ 85725 h 95250"/>
                      <a:gd name="connsiteX6" fmla="*/ 85725 w 142875"/>
                      <a:gd name="connsiteY6" fmla="*/ 95250 h 95250"/>
                      <a:gd name="connsiteX7" fmla="*/ 0 w 142875"/>
                      <a:gd name="connsiteY7" fmla="*/ 92869 h 95250"/>
                      <a:gd name="connsiteX0" fmla="*/ 0 w 142875"/>
                      <a:gd name="connsiteY0" fmla="*/ 92869 h 95250"/>
                      <a:gd name="connsiteX1" fmla="*/ 64294 w 142875"/>
                      <a:gd name="connsiteY1" fmla="*/ 19050 h 95250"/>
                      <a:gd name="connsiteX2" fmla="*/ 100013 w 142875"/>
                      <a:gd name="connsiteY2" fmla="*/ 0 h 95250"/>
                      <a:gd name="connsiteX3" fmla="*/ 138113 w 142875"/>
                      <a:gd name="connsiteY3" fmla="*/ 14287 h 95250"/>
                      <a:gd name="connsiteX4" fmla="*/ 142875 w 142875"/>
                      <a:gd name="connsiteY4" fmla="*/ 52387 h 95250"/>
                      <a:gd name="connsiteX5" fmla="*/ 85725 w 142875"/>
                      <a:gd name="connsiteY5" fmla="*/ 95250 h 95250"/>
                      <a:gd name="connsiteX6" fmla="*/ 0 w 142875"/>
                      <a:gd name="connsiteY6" fmla="*/ 92869 h 95250"/>
                      <a:gd name="connsiteX0" fmla="*/ 0 w 142875"/>
                      <a:gd name="connsiteY0" fmla="*/ 92869 h 95250"/>
                      <a:gd name="connsiteX1" fmla="*/ 64294 w 142875"/>
                      <a:gd name="connsiteY1" fmla="*/ 19050 h 95250"/>
                      <a:gd name="connsiteX2" fmla="*/ 100013 w 142875"/>
                      <a:gd name="connsiteY2" fmla="*/ 0 h 95250"/>
                      <a:gd name="connsiteX3" fmla="*/ 138113 w 142875"/>
                      <a:gd name="connsiteY3" fmla="*/ 14287 h 95250"/>
                      <a:gd name="connsiteX4" fmla="*/ 142875 w 142875"/>
                      <a:gd name="connsiteY4" fmla="*/ 52387 h 95250"/>
                      <a:gd name="connsiteX5" fmla="*/ 85725 w 142875"/>
                      <a:gd name="connsiteY5" fmla="*/ 95250 h 95250"/>
                      <a:gd name="connsiteX6" fmla="*/ 0 w 142875"/>
                      <a:gd name="connsiteY6" fmla="*/ 92869 h 95250"/>
                      <a:gd name="connsiteX0" fmla="*/ 0 w 142875"/>
                      <a:gd name="connsiteY0" fmla="*/ 92869 h 95250"/>
                      <a:gd name="connsiteX1" fmla="*/ 64294 w 142875"/>
                      <a:gd name="connsiteY1" fmla="*/ 19050 h 95250"/>
                      <a:gd name="connsiteX2" fmla="*/ 100013 w 142875"/>
                      <a:gd name="connsiteY2" fmla="*/ 0 h 95250"/>
                      <a:gd name="connsiteX3" fmla="*/ 138113 w 142875"/>
                      <a:gd name="connsiteY3" fmla="*/ 14287 h 95250"/>
                      <a:gd name="connsiteX4" fmla="*/ 142875 w 142875"/>
                      <a:gd name="connsiteY4" fmla="*/ 52387 h 95250"/>
                      <a:gd name="connsiteX5" fmla="*/ 85725 w 142875"/>
                      <a:gd name="connsiteY5" fmla="*/ 95250 h 95250"/>
                      <a:gd name="connsiteX6" fmla="*/ 0 w 142875"/>
                      <a:gd name="connsiteY6" fmla="*/ 92869 h 95250"/>
                      <a:gd name="connsiteX0" fmla="*/ 0 w 147113"/>
                      <a:gd name="connsiteY0" fmla="*/ 92869 h 95250"/>
                      <a:gd name="connsiteX1" fmla="*/ 64294 w 147113"/>
                      <a:gd name="connsiteY1" fmla="*/ 19050 h 95250"/>
                      <a:gd name="connsiteX2" fmla="*/ 100013 w 147113"/>
                      <a:gd name="connsiteY2" fmla="*/ 0 h 95250"/>
                      <a:gd name="connsiteX3" fmla="*/ 138113 w 147113"/>
                      <a:gd name="connsiteY3" fmla="*/ 14287 h 95250"/>
                      <a:gd name="connsiteX4" fmla="*/ 142875 w 147113"/>
                      <a:gd name="connsiteY4" fmla="*/ 52387 h 95250"/>
                      <a:gd name="connsiteX5" fmla="*/ 85725 w 147113"/>
                      <a:gd name="connsiteY5" fmla="*/ 95250 h 95250"/>
                      <a:gd name="connsiteX6" fmla="*/ 0 w 147113"/>
                      <a:gd name="connsiteY6" fmla="*/ 92869 h 95250"/>
                      <a:gd name="connsiteX0" fmla="*/ 0 w 147113"/>
                      <a:gd name="connsiteY0" fmla="*/ 92936 h 95317"/>
                      <a:gd name="connsiteX1" fmla="*/ 64294 w 147113"/>
                      <a:gd name="connsiteY1" fmla="*/ 19117 h 95317"/>
                      <a:gd name="connsiteX2" fmla="*/ 100013 w 147113"/>
                      <a:gd name="connsiteY2" fmla="*/ 67 h 95317"/>
                      <a:gd name="connsiteX3" fmla="*/ 138113 w 147113"/>
                      <a:gd name="connsiteY3" fmla="*/ 14354 h 95317"/>
                      <a:gd name="connsiteX4" fmla="*/ 142875 w 147113"/>
                      <a:gd name="connsiteY4" fmla="*/ 52454 h 95317"/>
                      <a:gd name="connsiteX5" fmla="*/ 85725 w 147113"/>
                      <a:gd name="connsiteY5" fmla="*/ 95317 h 95317"/>
                      <a:gd name="connsiteX6" fmla="*/ 0 w 147113"/>
                      <a:gd name="connsiteY6" fmla="*/ 92936 h 95317"/>
                      <a:gd name="connsiteX0" fmla="*/ 0 w 147113"/>
                      <a:gd name="connsiteY0" fmla="*/ 92936 h 95317"/>
                      <a:gd name="connsiteX1" fmla="*/ 64294 w 147113"/>
                      <a:gd name="connsiteY1" fmla="*/ 19117 h 95317"/>
                      <a:gd name="connsiteX2" fmla="*/ 100013 w 147113"/>
                      <a:gd name="connsiteY2" fmla="*/ 67 h 95317"/>
                      <a:gd name="connsiteX3" fmla="*/ 138113 w 147113"/>
                      <a:gd name="connsiteY3" fmla="*/ 14354 h 95317"/>
                      <a:gd name="connsiteX4" fmla="*/ 142875 w 147113"/>
                      <a:gd name="connsiteY4" fmla="*/ 52454 h 95317"/>
                      <a:gd name="connsiteX5" fmla="*/ 85725 w 147113"/>
                      <a:gd name="connsiteY5" fmla="*/ 95317 h 95317"/>
                      <a:gd name="connsiteX6" fmla="*/ 0 w 147113"/>
                      <a:gd name="connsiteY6" fmla="*/ 92936 h 95317"/>
                      <a:gd name="connsiteX0" fmla="*/ 177 w 147290"/>
                      <a:gd name="connsiteY0" fmla="*/ 92936 h 95317"/>
                      <a:gd name="connsiteX1" fmla="*/ 64471 w 147290"/>
                      <a:gd name="connsiteY1" fmla="*/ 19117 h 95317"/>
                      <a:gd name="connsiteX2" fmla="*/ 100190 w 147290"/>
                      <a:gd name="connsiteY2" fmla="*/ 67 h 95317"/>
                      <a:gd name="connsiteX3" fmla="*/ 138290 w 147290"/>
                      <a:gd name="connsiteY3" fmla="*/ 14354 h 95317"/>
                      <a:gd name="connsiteX4" fmla="*/ 143052 w 147290"/>
                      <a:gd name="connsiteY4" fmla="*/ 52454 h 95317"/>
                      <a:gd name="connsiteX5" fmla="*/ 85902 w 147290"/>
                      <a:gd name="connsiteY5" fmla="*/ 95317 h 95317"/>
                      <a:gd name="connsiteX6" fmla="*/ 177 w 147290"/>
                      <a:gd name="connsiteY6" fmla="*/ 92936 h 95317"/>
                      <a:gd name="connsiteX0" fmla="*/ 0 w 147113"/>
                      <a:gd name="connsiteY0" fmla="*/ 92936 h 95317"/>
                      <a:gd name="connsiteX1" fmla="*/ 64294 w 147113"/>
                      <a:gd name="connsiteY1" fmla="*/ 19117 h 95317"/>
                      <a:gd name="connsiteX2" fmla="*/ 100013 w 147113"/>
                      <a:gd name="connsiteY2" fmla="*/ 67 h 95317"/>
                      <a:gd name="connsiteX3" fmla="*/ 138113 w 147113"/>
                      <a:gd name="connsiteY3" fmla="*/ 14354 h 95317"/>
                      <a:gd name="connsiteX4" fmla="*/ 142875 w 147113"/>
                      <a:gd name="connsiteY4" fmla="*/ 52454 h 95317"/>
                      <a:gd name="connsiteX5" fmla="*/ 85725 w 147113"/>
                      <a:gd name="connsiteY5" fmla="*/ 95317 h 95317"/>
                      <a:gd name="connsiteX6" fmla="*/ 0 w 147113"/>
                      <a:gd name="connsiteY6" fmla="*/ 92936 h 95317"/>
                      <a:gd name="connsiteX0" fmla="*/ 0 w 147113"/>
                      <a:gd name="connsiteY0" fmla="*/ 92936 h 95320"/>
                      <a:gd name="connsiteX1" fmla="*/ 64294 w 147113"/>
                      <a:gd name="connsiteY1" fmla="*/ 19117 h 95320"/>
                      <a:gd name="connsiteX2" fmla="*/ 100013 w 147113"/>
                      <a:gd name="connsiteY2" fmla="*/ 67 h 95320"/>
                      <a:gd name="connsiteX3" fmla="*/ 138113 w 147113"/>
                      <a:gd name="connsiteY3" fmla="*/ 14354 h 95320"/>
                      <a:gd name="connsiteX4" fmla="*/ 142875 w 147113"/>
                      <a:gd name="connsiteY4" fmla="*/ 52454 h 95320"/>
                      <a:gd name="connsiteX5" fmla="*/ 85725 w 147113"/>
                      <a:gd name="connsiteY5" fmla="*/ 95317 h 95320"/>
                      <a:gd name="connsiteX6" fmla="*/ 0 w 147113"/>
                      <a:gd name="connsiteY6" fmla="*/ 92936 h 95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113" h="95320">
                        <a:moveTo>
                          <a:pt x="0" y="92936"/>
                        </a:moveTo>
                        <a:cubicBezTo>
                          <a:pt x="32147" y="61186"/>
                          <a:pt x="47625" y="34595"/>
                          <a:pt x="64294" y="19117"/>
                        </a:cubicBezTo>
                        <a:cubicBezTo>
                          <a:pt x="80963" y="3639"/>
                          <a:pt x="87710" y="861"/>
                          <a:pt x="100013" y="67"/>
                        </a:cubicBezTo>
                        <a:cubicBezTo>
                          <a:pt x="112316" y="-727"/>
                          <a:pt x="130969" y="5623"/>
                          <a:pt x="138113" y="14354"/>
                        </a:cubicBezTo>
                        <a:cubicBezTo>
                          <a:pt x="145257" y="23085"/>
                          <a:pt x="151606" y="38960"/>
                          <a:pt x="142875" y="52454"/>
                        </a:cubicBezTo>
                        <a:cubicBezTo>
                          <a:pt x="134144" y="65948"/>
                          <a:pt x="114300" y="95713"/>
                          <a:pt x="85725" y="95317"/>
                        </a:cubicBezTo>
                        <a:lnTo>
                          <a:pt x="0" y="92936"/>
                        </a:lnTo>
                        <a:close/>
                      </a:path>
                    </a:pathLst>
                  </a:custGeom>
                  <a:gradFill>
                    <a:gsLst>
                      <a:gs pos="52000">
                        <a:schemeClr val="accent1">
                          <a:lumMod val="5000"/>
                          <a:lumOff val="95000"/>
                        </a:schemeClr>
                      </a:gs>
                      <a:gs pos="57000">
                        <a:srgbClr val="366FA8">
                          <a:lumMod val="100000"/>
                        </a:srgbClr>
                      </a:gs>
                    </a:gsLst>
                    <a:lin ang="8400000" scaled="0"/>
                  </a:gradFill>
                  <a:ln w="12700">
                    <a:solidFill>
                      <a:srgbClr val="366FA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675" b="1" dirty="0">
                      <a:solidFill>
                        <a:schemeClr val="tx1"/>
                      </a:solidFill>
                    </a:endParaRPr>
                  </a:p>
                </p:txBody>
              </p:sp>
              <p:sp>
                <p:nvSpPr>
                  <p:cNvPr id="117" name="Vrije vorm: vorm 116">
                    <a:extLst>
                      <a:ext uri="{FF2B5EF4-FFF2-40B4-BE49-F238E27FC236}">
                        <a16:creationId xmlns:a16="http://schemas.microsoft.com/office/drawing/2014/main" id="{B5383918-15AD-446F-A556-83F1B1FAD8AE}"/>
                      </a:ext>
                    </a:extLst>
                  </p:cNvPr>
                  <p:cNvSpPr/>
                  <p:nvPr userDrawn="1"/>
                </p:nvSpPr>
                <p:spPr>
                  <a:xfrm rot="1666569">
                    <a:off x="-715971" y="3091054"/>
                    <a:ext cx="73692" cy="134289"/>
                  </a:xfrm>
                  <a:custGeom>
                    <a:avLst/>
                    <a:gdLst>
                      <a:gd name="connsiteX0" fmla="*/ 34448 w 73692"/>
                      <a:gd name="connsiteY0" fmla="*/ 0 h 134289"/>
                      <a:gd name="connsiteX1" fmla="*/ 37427 w 73692"/>
                      <a:gd name="connsiteY1" fmla="*/ 0 h 134289"/>
                      <a:gd name="connsiteX2" fmla="*/ 73692 w 73692"/>
                      <a:gd name="connsiteY2" fmla="*/ 68852 h 134289"/>
                      <a:gd name="connsiteX3" fmla="*/ 56906 w 73692"/>
                      <a:gd name="connsiteY3" fmla="*/ 134289 h 134289"/>
                      <a:gd name="connsiteX4" fmla="*/ 0 w 73692"/>
                      <a:gd name="connsiteY4" fmla="*/ 134289 h 1342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92" h="134289">
                        <a:moveTo>
                          <a:pt x="34448" y="0"/>
                        </a:moveTo>
                        <a:lnTo>
                          <a:pt x="37427" y="0"/>
                        </a:lnTo>
                        <a:lnTo>
                          <a:pt x="73692" y="68852"/>
                        </a:lnTo>
                        <a:lnTo>
                          <a:pt x="56906" y="134289"/>
                        </a:lnTo>
                        <a:lnTo>
                          <a:pt x="0" y="134289"/>
                        </a:lnTo>
                        <a:close/>
                      </a:path>
                    </a:pathLst>
                  </a:custGeom>
                  <a:solidFill>
                    <a:srgbClr val="81818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450"/>
                      </a:spcBef>
                      <a:spcAft>
                        <a:spcPts val="450"/>
                      </a:spcAft>
                    </a:pPr>
                    <a:endParaRPr lang="nl-NL" sz="525" b="0" dirty="0">
                      <a:solidFill>
                        <a:schemeClr val="tx1"/>
                      </a:solidFill>
                      <a:latin typeface="Arial" panose="020B0604020202020204" pitchFamily="34" charset="0"/>
                      <a:cs typeface="Arial" panose="020B0604020202020204" pitchFamily="34" charset="0"/>
                    </a:endParaRPr>
                  </a:p>
                </p:txBody>
              </p:sp>
            </p:grpSp>
          </p:grpSp>
          <p:cxnSp>
            <p:nvCxnSpPr>
              <p:cNvPr id="95" name="Rechte verbindingslijn 94">
                <a:extLst>
                  <a:ext uri="{FF2B5EF4-FFF2-40B4-BE49-F238E27FC236}">
                    <a16:creationId xmlns:a16="http://schemas.microsoft.com/office/drawing/2014/main" id="{A00072A4-A91D-4A6B-8472-CF22D46E2577}"/>
                  </a:ext>
                </a:extLst>
              </p:cNvPr>
              <p:cNvCxnSpPr>
                <a:cxnSpLocks/>
              </p:cNvCxnSpPr>
              <p:nvPr userDrawn="1"/>
            </p:nvCxnSpPr>
            <p:spPr>
              <a:xfrm>
                <a:off x="-3417581" y="3528675"/>
                <a:ext cx="3816000" cy="0"/>
              </a:xfrm>
              <a:prstGeom prst="line">
                <a:avLst/>
              </a:prstGeom>
              <a:noFill/>
              <a:ln w="3175" cap="flat" cmpd="sng" algn="ctr">
                <a:solidFill>
                  <a:schemeClr val="tx2"/>
                </a:solidFill>
                <a:prstDash val="solid"/>
              </a:ln>
              <a:effectLst/>
            </p:spPr>
          </p:cxnSp>
          <p:sp>
            <p:nvSpPr>
              <p:cNvPr id="96" name="Ovaal 95">
                <a:extLst>
                  <a:ext uri="{FF2B5EF4-FFF2-40B4-BE49-F238E27FC236}">
                    <a16:creationId xmlns:a16="http://schemas.microsoft.com/office/drawing/2014/main" id="{F6697713-AE7B-4A96-BA12-C105CEACF5D2}"/>
                  </a:ext>
                </a:extLst>
              </p:cNvPr>
              <p:cNvSpPr/>
              <p:nvPr userDrawn="1"/>
            </p:nvSpPr>
            <p:spPr>
              <a:xfrm>
                <a:off x="-3423240" y="483906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88"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97" name="Rechthoek 96">
                <a:extLst>
                  <a:ext uri="{FF2B5EF4-FFF2-40B4-BE49-F238E27FC236}">
                    <a16:creationId xmlns:a16="http://schemas.microsoft.com/office/drawing/2014/main" id="{8433BA09-7EFD-4814-A00E-7DC5253FFA8E}"/>
                  </a:ext>
                </a:extLst>
              </p:cNvPr>
              <p:cNvSpPr/>
              <p:nvPr userDrawn="1"/>
            </p:nvSpPr>
            <p:spPr>
              <a:xfrm>
                <a:off x="-3057559" y="4905128"/>
                <a:ext cx="3485051" cy="780742"/>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Klik de rechthoek aan en gebruik de sneltoets:</a:t>
                </a:r>
                <a:b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Ctrl + K </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om een hyperlink toe te voegen. Klik aan de linker kant van het venster op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‘Plaats in dit document’ </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en selecteer in de lijst de juiste dia. Klik vervolgens op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98" name="Ovaal 97">
                <a:extLst>
                  <a:ext uri="{FF2B5EF4-FFF2-40B4-BE49-F238E27FC236}">
                    <a16:creationId xmlns:a16="http://schemas.microsoft.com/office/drawing/2014/main" id="{FE4B25A2-48A2-47F2-B811-2B810E2DDEF4}"/>
                  </a:ext>
                </a:extLst>
              </p:cNvPr>
              <p:cNvSpPr/>
              <p:nvPr userDrawn="1"/>
            </p:nvSpPr>
            <p:spPr>
              <a:xfrm>
                <a:off x="-3423240" y="620825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nl-NL" sz="788"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99" name="Rechthoek 98">
                <a:extLst>
                  <a:ext uri="{FF2B5EF4-FFF2-40B4-BE49-F238E27FC236}">
                    <a16:creationId xmlns:a16="http://schemas.microsoft.com/office/drawing/2014/main" id="{81F4F8EF-44AE-4B3E-A321-E40A45CB221A}"/>
                  </a:ext>
                </a:extLst>
              </p:cNvPr>
              <p:cNvSpPr/>
              <p:nvPr userDrawn="1"/>
            </p:nvSpPr>
            <p:spPr>
              <a:xfrm>
                <a:off x="-3057559" y="6274316"/>
                <a:ext cx="3485051" cy="464687"/>
              </a:xfrm>
              <a:prstGeom prst="rect">
                <a:avLst/>
              </a:prstGeom>
              <a:noFill/>
              <a:ln w="25400" cap="flat" cmpd="sng" algn="ctr">
                <a:noFill/>
                <a:prstDash val="solid"/>
              </a:ln>
              <a:effectLst/>
            </p:spPr>
            <p:txBody>
              <a:bodyPr lIns="0" tIns="0" rIns="0" bIns="0" rtlCol="0" anchor="t"/>
              <a:lstStyle/>
              <a:p>
                <a:pPr marL="0" marR="0" lvl="0" indent="0" defTabSz="685800" eaLnBrk="1" fontAlgn="auto" latinLnBrk="0" hangingPunct="1">
                  <a:lnSpc>
                    <a:spcPct val="90000"/>
                  </a:lnSpc>
                  <a:spcBef>
                    <a:spcPts val="450"/>
                  </a:spcBef>
                  <a:spcAft>
                    <a:spcPts val="450"/>
                  </a:spcAft>
                  <a:buClr>
                    <a:schemeClr val="accent1"/>
                  </a:buClr>
                  <a:buSzTx/>
                  <a:buFont typeface="Arial" panose="020B0604020202020204" pitchFamily="34" charset="0"/>
                  <a:buNone/>
                  <a:tabLst/>
                  <a:defRPr/>
                </a:pP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Kopieer de rechthoek op andere menuknoppen</a:t>
                </a:r>
                <a:b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en pas de hyperlinks aan door </a:t>
                </a:r>
                <a:r>
                  <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rPr>
                  <a:t>stap 4 </a:t>
                </a:r>
                <a:r>
                  <a:rPr kumimoji="0" lang="nl-NL" sz="788" b="0" i="0" u="none" strike="noStrike" kern="0" cap="none" spc="0" normalizeH="0" baseline="0" noProof="0" dirty="0">
                    <a:ln>
                      <a:noFill/>
                    </a:ln>
                    <a:solidFill>
                      <a:srgbClr val="000000"/>
                    </a:solidFill>
                    <a:effectLst/>
                    <a:uLnTx/>
                    <a:uFillTx/>
                    <a:latin typeface="+mn-lt"/>
                    <a:cs typeface="Segoe UI Light" panose="020B0502040204020203" pitchFamily="34" charset="0"/>
                  </a:rPr>
                  <a:t>te herhalen. </a:t>
                </a:r>
                <a:endParaRPr kumimoji="0" lang="nl-NL" sz="788"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0" name="Groep 99">
                <a:extLst>
                  <a:ext uri="{FF2B5EF4-FFF2-40B4-BE49-F238E27FC236}">
                    <a16:creationId xmlns:a16="http://schemas.microsoft.com/office/drawing/2014/main" id="{3C108BF2-D48D-4793-921E-CCCE3AE8D769}"/>
                  </a:ext>
                </a:extLst>
              </p:cNvPr>
              <p:cNvGrpSpPr/>
              <p:nvPr userDrawn="1"/>
            </p:nvGrpSpPr>
            <p:grpSpPr>
              <a:xfrm>
                <a:off x="-3059446" y="4284710"/>
                <a:ext cx="2765843" cy="337337"/>
                <a:chOff x="5114260" y="1150425"/>
                <a:chExt cx="2545193" cy="310425"/>
              </a:xfrm>
            </p:grpSpPr>
            <p:sp>
              <p:nvSpPr>
                <p:cNvPr id="101" name="Rechthoek 100">
                  <a:extLst>
                    <a:ext uri="{FF2B5EF4-FFF2-40B4-BE49-F238E27FC236}">
                      <a16:creationId xmlns:a16="http://schemas.microsoft.com/office/drawing/2014/main" id="{D18D0B78-4505-4BF1-8966-2B0F07CEE92E}"/>
                    </a:ext>
                  </a:extLst>
                </p:cNvPr>
                <p:cNvSpPr/>
                <p:nvPr userDrawn="1"/>
              </p:nvSpPr>
              <p:spPr>
                <a:xfrm>
                  <a:off x="5114260" y="1150425"/>
                  <a:ext cx="2545193" cy="310425"/>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675" b="1" dirty="0">
                    <a:solidFill>
                      <a:schemeClr val="tx1"/>
                    </a:solidFill>
                  </a:endParaRPr>
                </a:p>
              </p:txBody>
            </p:sp>
            <p:sp>
              <p:nvSpPr>
                <p:cNvPr id="102" name="Tekstvak 101">
                  <a:extLst>
                    <a:ext uri="{FF2B5EF4-FFF2-40B4-BE49-F238E27FC236}">
                      <a16:creationId xmlns:a16="http://schemas.microsoft.com/office/drawing/2014/main" id="{B62E3365-F49F-4601-9529-D79200633EDD}"/>
                    </a:ext>
                  </a:extLst>
                </p:cNvPr>
                <p:cNvSpPr txBox="1"/>
                <p:nvPr userDrawn="1"/>
              </p:nvSpPr>
              <p:spPr>
                <a:xfrm>
                  <a:off x="5129419" y="1227111"/>
                  <a:ext cx="1156604" cy="151878"/>
                </a:xfrm>
                <a:prstGeom prst="rect">
                  <a:avLst/>
                </a:prstGeom>
                <a:noFill/>
              </p:spPr>
              <p:txBody>
                <a:bodyPr wrap="square" rtlCol="0">
                  <a:spAutoFit/>
                </a:bodyPr>
                <a:lstStyle/>
                <a:p>
                  <a:pPr marL="0" algn="l" defTabSz="913134" rtl="0" eaLnBrk="1" latinLnBrk="0" hangingPunct="1">
                    <a:lnSpc>
                      <a:spcPct val="90000"/>
                    </a:lnSpc>
                    <a:spcBef>
                      <a:spcPts val="450"/>
                    </a:spcBef>
                    <a:spcAft>
                      <a:spcPts val="450"/>
                    </a:spcAft>
                  </a:pPr>
                  <a:r>
                    <a:rPr lang="nl-NL" sz="525" b="0" u="none" kern="1200" noProof="0" dirty="0">
                      <a:solidFill>
                        <a:schemeClr val="tx1"/>
                      </a:solidFill>
                      <a:latin typeface="Arial" panose="020B0604020202020204" pitchFamily="34" charset="0"/>
                      <a:ea typeface="+mn-ea"/>
                      <a:cs typeface="Arial" panose="020B0604020202020204" pitchFamily="34" charset="0"/>
                    </a:rPr>
                    <a:t>Door</a:t>
                  </a:r>
                  <a:r>
                    <a:rPr lang="nl-NL" sz="525" b="0" u="sng" kern="1200" noProof="0" dirty="0">
                      <a:solidFill>
                        <a:schemeClr val="tx1"/>
                      </a:solidFill>
                      <a:latin typeface="Arial" panose="020B0604020202020204" pitchFamily="34" charset="0"/>
                      <a:ea typeface="+mn-ea"/>
                      <a:cs typeface="Arial" panose="020B0604020202020204" pitchFamily="34" charset="0"/>
                    </a:rPr>
                    <a:t>z</a:t>
                  </a:r>
                  <a:r>
                    <a:rPr lang="nl-NL" sz="525" b="0" u="none" kern="1200" noProof="0" dirty="0">
                      <a:solidFill>
                        <a:schemeClr val="tx1"/>
                      </a:solidFill>
                      <a:latin typeface="Arial" panose="020B0604020202020204" pitchFamily="34" charset="0"/>
                      <a:ea typeface="+mn-ea"/>
                      <a:cs typeface="Arial" panose="020B0604020202020204" pitchFamily="34" charset="0"/>
                    </a:rPr>
                    <a:t>ichtigheid</a:t>
                  </a:r>
                </a:p>
              </p:txBody>
            </p:sp>
            <p:sp>
              <p:nvSpPr>
                <p:cNvPr id="103" name="Rechthoek 102">
                  <a:extLst>
                    <a:ext uri="{FF2B5EF4-FFF2-40B4-BE49-F238E27FC236}">
                      <a16:creationId xmlns:a16="http://schemas.microsoft.com/office/drawing/2014/main" id="{052A056D-D71C-44EA-BCF3-55769F9EFAC7}"/>
                    </a:ext>
                  </a:extLst>
                </p:cNvPr>
                <p:cNvSpPr/>
                <p:nvPr userDrawn="1"/>
              </p:nvSpPr>
              <p:spPr>
                <a:xfrm>
                  <a:off x="6929354" y="1274066"/>
                  <a:ext cx="21632" cy="8779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675" b="1" dirty="0">
                    <a:solidFill>
                      <a:schemeClr val="tx1"/>
                    </a:solidFill>
                  </a:endParaRPr>
                </a:p>
              </p:txBody>
            </p:sp>
            <p:cxnSp>
              <p:nvCxnSpPr>
                <p:cNvPr id="104" name="Rechte verbindingslijn 103">
                  <a:extLst>
                    <a:ext uri="{FF2B5EF4-FFF2-40B4-BE49-F238E27FC236}">
                      <a16:creationId xmlns:a16="http://schemas.microsoft.com/office/drawing/2014/main" id="{B8387A1A-F8D8-49D1-A4C7-1FFD36AC5B2A}"/>
                    </a:ext>
                  </a:extLst>
                </p:cNvPr>
                <p:cNvCxnSpPr>
                  <a:cxnSpLocks/>
                </p:cNvCxnSpPr>
                <p:nvPr userDrawn="1"/>
              </p:nvCxnSpPr>
              <p:spPr>
                <a:xfrm>
                  <a:off x="6049103" y="1316473"/>
                  <a:ext cx="883325" cy="0"/>
                </a:xfrm>
                <a:prstGeom prst="line">
                  <a:avLst/>
                </a:prstGeom>
                <a:noFill/>
                <a:ln w="19050" cap="flat" cmpd="sng" algn="ctr">
                  <a:solidFill>
                    <a:srgbClr val="C00000"/>
                  </a:solidFill>
                  <a:prstDash val="solid"/>
                </a:ln>
                <a:effectLst/>
              </p:spPr>
            </p:cxnSp>
            <p:sp>
              <p:nvSpPr>
                <p:cNvPr id="105" name="Rechthoek 104">
                  <a:extLst>
                    <a:ext uri="{FF2B5EF4-FFF2-40B4-BE49-F238E27FC236}">
                      <a16:creationId xmlns:a16="http://schemas.microsoft.com/office/drawing/2014/main" id="{08C9AEE0-94B9-4674-A16D-93A4CCB6C716}"/>
                    </a:ext>
                  </a:extLst>
                </p:cNvPr>
                <p:cNvSpPr/>
                <p:nvPr userDrawn="1"/>
              </p:nvSpPr>
              <p:spPr>
                <a:xfrm>
                  <a:off x="7020991" y="1228060"/>
                  <a:ext cx="570656" cy="159490"/>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lvl="0" algn="l">
                    <a:lnSpc>
                      <a:spcPct val="100000"/>
                    </a:lnSpc>
                    <a:spcBef>
                      <a:spcPts val="450"/>
                    </a:spcBef>
                    <a:spcAft>
                      <a:spcPts val="450"/>
                    </a:spcAft>
                  </a:pPr>
                  <a:r>
                    <a:rPr lang="en-US" sz="525" b="0" dirty="0">
                      <a:solidFill>
                        <a:schemeClr val="tx1"/>
                      </a:solidFill>
                      <a:latin typeface="Arial" panose="020B0604020202020204" pitchFamily="34" charset="0"/>
                      <a:cs typeface="Arial" panose="020B0604020202020204" pitchFamily="34" charset="0"/>
                    </a:rPr>
                    <a:t>100%</a:t>
                  </a:r>
                </a:p>
              </p:txBody>
            </p:sp>
            <p:sp>
              <p:nvSpPr>
                <p:cNvPr id="106" name="Gelijkbenige driehoek 105">
                  <a:extLst>
                    <a:ext uri="{FF2B5EF4-FFF2-40B4-BE49-F238E27FC236}">
                      <a16:creationId xmlns:a16="http://schemas.microsoft.com/office/drawing/2014/main" id="{A6179E2B-CAB1-427E-8C51-E27F9E6FC722}"/>
                    </a:ext>
                  </a:extLst>
                </p:cNvPr>
                <p:cNvSpPr/>
                <p:nvPr userDrawn="1"/>
              </p:nvSpPr>
              <p:spPr>
                <a:xfrm>
                  <a:off x="7508703" y="1252854"/>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675" b="1" dirty="0">
                    <a:solidFill>
                      <a:schemeClr val="tx1"/>
                    </a:solidFill>
                  </a:endParaRPr>
                </a:p>
              </p:txBody>
            </p:sp>
            <p:sp>
              <p:nvSpPr>
                <p:cNvPr id="107" name="Gelijkbenige driehoek 106">
                  <a:extLst>
                    <a:ext uri="{FF2B5EF4-FFF2-40B4-BE49-F238E27FC236}">
                      <a16:creationId xmlns:a16="http://schemas.microsoft.com/office/drawing/2014/main" id="{4ED96FAB-C77D-4D2A-B711-44DC3B33F925}"/>
                    </a:ext>
                  </a:extLst>
                </p:cNvPr>
                <p:cNvSpPr/>
                <p:nvPr userDrawn="1"/>
              </p:nvSpPr>
              <p:spPr>
                <a:xfrm flipV="1">
                  <a:off x="7508703" y="1330136"/>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675" b="1" dirty="0">
                    <a:solidFill>
                      <a:schemeClr val="tx1"/>
                    </a:solidFill>
                  </a:endParaRPr>
                </a:p>
              </p:txBody>
            </p:sp>
          </p:grpSp>
        </p:grpSp>
      </p:grpSp>
      <p:grpSp>
        <p:nvGrpSpPr>
          <p:cNvPr id="138" name="COVER">
            <a:extLst>
              <a:ext uri="{FF2B5EF4-FFF2-40B4-BE49-F238E27FC236}">
                <a16:creationId xmlns:a16="http://schemas.microsoft.com/office/drawing/2014/main" id="{CD2965BA-4FF1-48BF-844D-888DAC774CD6}"/>
              </a:ext>
            </a:extLst>
          </p:cNvPr>
          <p:cNvGrpSpPr/>
          <p:nvPr userDrawn="1"/>
        </p:nvGrpSpPr>
        <p:grpSpPr>
          <a:xfrm>
            <a:off x="-1800" y="1"/>
            <a:ext cx="9147600" cy="6858001"/>
            <a:chOff x="-2402" y="-104108"/>
            <a:chExt cx="12196800" cy="6858001"/>
          </a:xfrm>
        </p:grpSpPr>
        <p:sp>
          <p:nvSpPr>
            <p:cNvPr id="139" name="COVER">
              <a:extLst>
                <a:ext uri="{FF2B5EF4-FFF2-40B4-BE49-F238E27FC236}">
                  <a16:creationId xmlns:a16="http://schemas.microsoft.com/office/drawing/2014/main" id="{A97C76F1-0D99-48FE-9D93-EF02711D2E5C}"/>
                </a:ext>
              </a:extLst>
            </p:cNvPr>
            <p:cNvSpPr/>
            <p:nvPr/>
          </p:nvSpPr>
          <p:spPr>
            <a:xfrm rot="10800000">
              <a:off x="-2402" y="-104108"/>
              <a:ext cx="12196800" cy="6858000"/>
            </a:xfrm>
            <a:prstGeom prst="rect">
              <a:avLst/>
            </a:prstGeom>
            <a:solidFill>
              <a:srgbClr val="F2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0" name="VERLOOP">
              <a:extLst>
                <a:ext uri="{FF2B5EF4-FFF2-40B4-BE49-F238E27FC236}">
                  <a16:creationId xmlns:a16="http://schemas.microsoft.com/office/drawing/2014/main" id="{A5670FDD-7845-48C8-904B-9F2F2D8AC8F3}"/>
                </a:ext>
              </a:extLst>
            </p:cNvPr>
            <p:cNvSpPr/>
            <p:nvPr/>
          </p:nvSpPr>
          <p:spPr>
            <a:xfrm>
              <a:off x="-2402" y="5673893"/>
              <a:ext cx="12196800" cy="1080000"/>
            </a:xfrm>
            <a:prstGeom prst="rect">
              <a:avLst/>
            </a:prstGeom>
            <a:gradFill>
              <a:gsLst>
                <a:gs pos="0">
                  <a:schemeClr val="bg2">
                    <a:alpha val="0"/>
                  </a:schemeClr>
                </a:gs>
                <a:gs pos="100000">
                  <a:schemeClr val="bg2">
                    <a:alpha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086619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rafiek">
    <p:spTree>
      <p:nvGrpSpPr>
        <p:cNvPr id="1" name=""/>
        <p:cNvGrpSpPr/>
        <p:nvPr/>
      </p:nvGrpSpPr>
      <p:grpSpPr>
        <a:xfrm>
          <a:off x="0" y="0"/>
          <a:ext cx="0" cy="0"/>
          <a:chOff x="0" y="0"/>
          <a:chExt cx="0" cy="0"/>
        </a:xfrm>
      </p:grpSpPr>
      <p:sp>
        <p:nvSpPr>
          <p:cNvPr id="3" name="Tijdelijke aanduiding voor grafiek 2"/>
          <p:cNvSpPr>
            <a:spLocks noGrp="1"/>
          </p:cNvSpPr>
          <p:nvPr>
            <p:ph type="chart"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grafiek wilt toevoegen</a:t>
            </a:r>
          </a:p>
        </p:txBody>
      </p:sp>
    </p:spTree>
    <p:extLst>
      <p:ext uri="{BB962C8B-B14F-4D97-AF65-F5344CB8AC3E}">
        <p14:creationId xmlns:p14="http://schemas.microsoft.com/office/powerpoint/2010/main" val="796096260"/>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_Titel en object">
    <p:spTree>
      <p:nvGrpSpPr>
        <p:cNvPr id="1" name=""/>
        <p:cNvGrpSpPr/>
        <p:nvPr/>
      </p:nvGrpSpPr>
      <p:grpSpPr>
        <a:xfrm>
          <a:off x="0" y="0"/>
          <a:ext cx="0" cy="0"/>
          <a:chOff x="0" y="0"/>
          <a:chExt cx="0" cy="0"/>
        </a:xfrm>
      </p:grpSpPr>
      <p:sp>
        <p:nvSpPr>
          <p:cNvPr id="11"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2"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6-10-2022</a:t>
            </a:fld>
            <a:endParaRPr lang="nl-NL" dirty="0"/>
          </a:p>
        </p:txBody>
      </p:sp>
      <p:sp>
        <p:nvSpPr>
          <p:cNvPr id="13"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p>
        </p:txBody>
      </p:sp>
      <p:sp>
        <p:nvSpPr>
          <p:cNvPr id="14"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5" name="Tijdelijke aanduiding voor inhoud 6"/>
          <p:cNvSpPr>
            <a:spLocks noGrp="1"/>
          </p:cNvSpPr>
          <p:nvPr>
            <p:ph sz="quarter" idx="13"/>
          </p:nvPr>
        </p:nvSpPr>
        <p:spPr>
          <a:xfrm>
            <a:off x="246063" y="2145175"/>
            <a:ext cx="8640000" cy="4032250"/>
          </a:xfrm>
          <a:prstGeom prst="rect">
            <a:avLst/>
          </a:prstGeom>
        </p:spPr>
        <p:txBody>
          <a:body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24732344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1_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afbeelding wilt toevoegen</a:t>
            </a:r>
          </a:p>
        </p:txBody>
      </p:sp>
    </p:spTree>
    <p:extLst>
      <p:ext uri="{BB962C8B-B14F-4D97-AF65-F5344CB8AC3E}">
        <p14:creationId xmlns:p14="http://schemas.microsoft.com/office/powerpoint/2010/main" val="31909596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Grafiek">
    <p:spTree>
      <p:nvGrpSpPr>
        <p:cNvPr id="1" name=""/>
        <p:cNvGrpSpPr/>
        <p:nvPr/>
      </p:nvGrpSpPr>
      <p:grpSpPr>
        <a:xfrm>
          <a:off x="0" y="0"/>
          <a:ext cx="0" cy="0"/>
          <a:chOff x="0" y="0"/>
          <a:chExt cx="0" cy="0"/>
        </a:xfrm>
      </p:grpSpPr>
      <p:sp>
        <p:nvSpPr>
          <p:cNvPr id="3" name="Tijdelijke aanduiding voor grafiek 2"/>
          <p:cNvSpPr>
            <a:spLocks noGrp="1"/>
          </p:cNvSpPr>
          <p:nvPr>
            <p:ph type="chart" sz="quarter" idx="10"/>
          </p:nvPr>
        </p:nvSpPr>
        <p:spPr>
          <a:xfrm>
            <a:off x="0" y="1052513"/>
            <a:ext cx="9144000" cy="5256212"/>
          </a:xfrm>
          <a:prstGeom prst="rect">
            <a:avLst/>
          </a:prstGeom>
        </p:spPr>
        <p:txBody>
          <a:bodyPr/>
          <a:lstStyle>
            <a:lvl1pPr marL="0" indent="0">
              <a:buFontTx/>
              <a:buNone/>
              <a:defRPr/>
            </a:lvl1pPr>
          </a:lstStyle>
          <a:p>
            <a:r>
              <a:rPr lang="nl-NL"/>
              <a:t>Klik op het pictogram als u een grafiek wilt toevoegen</a:t>
            </a:r>
          </a:p>
        </p:txBody>
      </p:sp>
    </p:spTree>
    <p:extLst>
      <p:ext uri="{BB962C8B-B14F-4D97-AF65-F5344CB8AC3E}">
        <p14:creationId xmlns:p14="http://schemas.microsoft.com/office/powerpoint/2010/main" val="35839321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eldia_NL">
    <p:spTree>
      <p:nvGrpSpPr>
        <p:cNvPr id="1" name=""/>
        <p:cNvGrpSpPr/>
        <p:nvPr/>
      </p:nvGrpSpPr>
      <p:grpSpPr>
        <a:xfrm>
          <a:off x="0" y="0"/>
          <a:ext cx="0" cy="0"/>
          <a:chOff x="0" y="0"/>
          <a:chExt cx="0" cy="0"/>
        </a:xfrm>
      </p:grpSpPr>
      <p:sp>
        <p:nvSpPr>
          <p:cNvPr id="7" name="Rechthoek 6"/>
          <p:cNvSpPr/>
          <p:nvPr/>
        </p:nvSpPr>
        <p:spPr>
          <a:xfrm>
            <a:off x="4572000" y="0"/>
            <a:ext cx="457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932040" y="1988840"/>
            <a:ext cx="3960440" cy="1739528"/>
          </a:xfrm>
          <a:prstGeom prst="rect">
            <a:avLst/>
          </a:prstGeom>
          <a:noFill/>
        </p:spPr>
        <p:txBody>
          <a:bodyPr anchor="b"/>
          <a:lstStyle>
            <a:lvl1pPr algn="l">
              <a:defRPr sz="4000">
                <a:solidFill>
                  <a:schemeClr val="tx1"/>
                </a:solidFill>
              </a:defRPr>
            </a:lvl1pPr>
          </a:lstStyle>
          <a:p>
            <a:r>
              <a:rPr lang="nl-NL"/>
              <a:t>Klik om stijl te bewerken</a:t>
            </a:r>
            <a:endParaRPr lang="nl-NL" dirty="0"/>
          </a:p>
        </p:txBody>
      </p:sp>
      <p:sp>
        <p:nvSpPr>
          <p:cNvPr id="3" name="Ondertitel 2"/>
          <p:cNvSpPr>
            <a:spLocks noGrp="1"/>
          </p:cNvSpPr>
          <p:nvPr>
            <p:ph type="subTitle" idx="1"/>
          </p:nvPr>
        </p:nvSpPr>
        <p:spPr>
          <a:xfrm>
            <a:off x="4946064" y="3789040"/>
            <a:ext cx="3946416" cy="1655762"/>
          </a:xfrm>
          <a:prstGeom prst="rect">
            <a:avLst/>
          </a:prstGeom>
        </p:spPr>
        <p:txBody>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11" name="Tijdelijke aanduiding voor datum 3"/>
          <p:cNvSpPr>
            <a:spLocks noGrp="1"/>
          </p:cNvSpPr>
          <p:nvPr>
            <p:ph type="dt" sz="half" idx="2"/>
          </p:nvPr>
        </p:nvSpPr>
        <p:spPr>
          <a:xfrm>
            <a:off x="4932040" y="5589240"/>
            <a:ext cx="3960440" cy="360040"/>
          </a:xfrm>
          <a:prstGeom prst="rect">
            <a:avLst/>
          </a:prstGeom>
        </p:spPr>
        <p:txBody>
          <a:bodyPr/>
          <a:lstStyle>
            <a:lvl1pPr algn="l">
              <a:defRPr sz="1600">
                <a:solidFill>
                  <a:schemeClr val="tx1"/>
                </a:solidFill>
                <a:latin typeface="+mn-lt"/>
              </a:defRPr>
            </a:lvl1pPr>
          </a:lstStyle>
          <a:p>
            <a:fld id="{330FFF43-A68E-4441-863F-1E5FDC9C9E7E}" type="datetimeFigureOut">
              <a:rPr lang="nl-NL" smtClean="0"/>
              <a:pPr/>
              <a:t>6-10-2022</a:t>
            </a:fld>
            <a:endParaRPr lang="nl-NL" dirty="0"/>
          </a:p>
        </p:txBody>
      </p:sp>
      <p:sp>
        <p:nvSpPr>
          <p:cNvPr id="12" name="Rechthoek 11"/>
          <p:cNvSpPr/>
          <p:nvPr/>
        </p:nvSpPr>
        <p:spPr>
          <a:xfrm>
            <a:off x="-1786" y="0"/>
            <a:ext cx="457378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shpBeeldmerk"/>
          <p:cNvPicPr>
            <a:picLocks noChangeAspect="1"/>
          </p:cNvPicPr>
          <p:nvPr/>
        </p:nvPicPr>
        <p:blipFill rotWithShape="1">
          <a:blip r:embed="rId2">
            <a:extLst>
              <a:ext uri="{28A0092B-C50C-407E-A947-70E740481C1C}">
                <a14:useLocalDpi xmlns:a14="http://schemas.microsoft.com/office/drawing/2010/main" val="0"/>
              </a:ext>
            </a:extLst>
          </a:blip>
          <a:srcRect t="28448"/>
          <a:stretch/>
        </p:blipFill>
        <p:spPr bwMode="auto">
          <a:xfrm>
            <a:off x="-2497" y="-27385"/>
            <a:ext cx="9144000" cy="1542735"/>
          </a:xfrm>
          <a:prstGeom prst="rect">
            <a:avLst/>
          </a:prstGeom>
          <a:noFill/>
          <a:ln w="9525">
            <a:noFill/>
            <a:miter lim="800000"/>
            <a:headEnd/>
            <a:tailEnd/>
          </a:ln>
        </p:spPr>
      </p:pic>
    </p:spTree>
    <p:extLst>
      <p:ext uri="{BB962C8B-B14F-4D97-AF65-F5344CB8AC3E}">
        <p14:creationId xmlns:p14="http://schemas.microsoft.com/office/powerpoint/2010/main" val="3722255488"/>
      </p:ext>
    </p:extLst>
  </p:cSld>
  <p:clrMapOvr>
    <a:masterClrMapping/>
  </p:clrMapOvr>
  <p:extLst>
    <p:ext uri="{DCECCB84-F9BA-43D5-87BE-67443E8EF086}">
      <p15:sldGuideLst xmlns:p15="http://schemas.microsoft.com/office/powerpoint/2012/main">
        <p15:guide id="1" orient="horz" pos="618">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eldia_UK">
    <p:spTree>
      <p:nvGrpSpPr>
        <p:cNvPr id="1" name=""/>
        <p:cNvGrpSpPr/>
        <p:nvPr/>
      </p:nvGrpSpPr>
      <p:grpSpPr>
        <a:xfrm>
          <a:off x="0" y="0"/>
          <a:ext cx="0" cy="0"/>
          <a:chOff x="0" y="0"/>
          <a:chExt cx="0" cy="0"/>
        </a:xfrm>
      </p:grpSpPr>
      <p:sp>
        <p:nvSpPr>
          <p:cNvPr id="7" name="Rechthoek 6"/>
          <p:cNvSpPr/>
          <p:nvPr/>
        </p:nvSpPr>
        <p:spPr>
          <a:xfrm>
            <a:off x="4572000" y="0"/>
            <a:ext cx="457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4932040" y="1988840"/>
            <a:ext cx="3960440" cy="1739528"/>
          </a:xfrm>
          <a:prstGeom prst="rect">
            <a:avLst/>
          </a:prstGeom>
          <a:noFill/>
        </p:spPr>
        <p:txBody>
          <a:bodyPr anchor="b"/>
          <a:lstStyle>
            <a:lvl1pPr algn="l">
              <a:defRPr sz="4000">
                <a:solidFill>
                  <a:schemeClr val="tx1"/>
                </a:solidFill>
              </a:defRPr>
            </a:lvl1pPr>
          </a:lstStyle>
          <a:p>
            <a:r>
              <a:rPr lang="nl-NL" noProof="0"/>
              <a:t>Klik om stijl te bewerken</a:t>
            </a:r>
            <a:endParaRPr lang="en-GB" noProof="0" dirty="0"/>
          </a:p>
        </p:txBody>
      </p:sp>
      <p:sp>
        <p:nvSpPr>
          <p:cNvPr id="3" name="Ondertitel 2"/>
          <p:cNvSpPr>
            <a:spLocks noGrp="1"/>
          </p:cNvSpPr>
          <p:nvPr>
            <p:ph type="subTitle" idx="1"/>
          </p:nvPr>
        </p:nvSpPr>
        <p:spPr>
          <a:xfrm>
            <a:off x="4946064" y="3789040"/>
            <a:ext cx="3946416" cy="1655762"/>
          </a:xfrm>
          <a:prstGeom prst="rect">
            <a:avLst/>
          </a:prstGeom>
        </p:spPr>
        <p:txBody>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dirty="0"/>
          </a:p>
        </p:txBody>
      </p:sp>
      <p:sp>
        <p:nvSpPr>
          <p:cNvPr id="11" name="Tijdelijke aanduiding voor datum 3"/>
          <p:cNvSpPr>
            <a:spLocks noGrp="1"/>
          </p:cNvSpPr>
          <p:nvPr>
            <p:ph type="dt" sz="half" idx="2"/>
          </p:nvPr>
        </p:nvSpPr>
        <p:spPr>
          <a:xfrm>
            <a:off x="4932040" y="5589240"/>
            <a:ext cx="3960440" cy="360040"/>
          </a:xfrm>
          <a:prstGeom prst="rect">
            <a:avLst/>
          </a:prstGeom>
        </p:spPr>
        <p:txBody>
          <a:bodyPr/>
          <a:lstStyle>
            <a:lvl1pPr algn="l">
              <a:defRPr sz="1600">
                <a:solidFill>
                  <a:schemeClr val="tx1"/>
                </a:solidFill>
                <a:latin typeface="+mn-lt"/>
              </a:defRPr>
            </a:lvl1pPr>
          </a:lstStyle>
          <a:p>
            <a:fld id="{330FFF43-A68E-4441-863F-1E5FDC9C9E7E}" type="datetimeFigureOut">
              <a:rPr lang="en-GB" noProof="0" smtClean="0"/>
              <a:pPr/>
              <a:t>06/10/2022</a:t>
            </a:fld>
            <a:endParaRPr lang="en-GB" noProof="0" dirty="0"/>
          </a:p>
        </p:txBody>
      </p:sp>
      <p:sp>
        <p:nvSpPr>
          <p:cNvPr id="12" name="Rechthoek 11"/>
          <p:cNvSpPr/>
          <p:nvPr/>
        </p:nvSpPr>
        <p:spPr>
          <a:xfrm>
            <a:off x="-1786" y="0"/>
            <a:ext cx="4573786"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shpBeeldmerk"/>
          <p:cNvPicPr>
            <a:picLocks noChangeAspect="1"/>
          </p:cNvPicPr>
          <p:nvPr/>
        </p:nvPicPr>
        <p:blipFill rotWithShape="1">
          <a:blip r:embed="rId2">
            <a:extLst>
              <a:ext uri="{28A0092B-C50C-407E-A947-70E740481C1C}">
                <a14:useLocalDpi xmlns:a14="http://schemas.microsoft.com/office/drawing/2010/main" val="0"/>
              </a:ext>
            </a:extLst>
          </a:blip>
          <a:srcRect t="30058"/>
          <a:stretch/>
        </p:blipFill>
        <p:spPr bwMode="auto">
          <a:xfrm>
            <a:off x="-1787" y="-27384"/>
            <a:ext cx="9144000" cy="1508011"/>
          </a:xfrm>
          <a:prstGeom prst="rect">
            <a:avLst/>
          </a:prstGeom>
          <a:noFill/>
          <a:ln w="9525">
            <a:noFill/>
            <a:miter lim="800000"/>
            <a:headEnd/>
            <a:tailEnd/>
          </a:ln>
        </p:spPr>
      </p:pic>
    </p:spTree>
    <p:extLst>
      <p:ext uri="{BB962C8B-B14F-4D97-AF65-F5344CB8AC3E}">
        <p14:creationId xmlns:p14="http://schemas.microsoft.com/office/powerpoint/2010/main" val="670496972"/>
      </p:ext>
    </p:extLst>
  </p:cSld>
  <p:clrMapOvr>
    <a:masterClrMapping/>
  </p:clrMapOvr>
  <p:extLst>
    <p:ext uri="{DCECCB84-F9BA-43D5-87BE-67443E8EF086}">
      <p15:sldGuideLst xmlns:p15="http://schemas.microsoft.com/office/powerpoint/2012/main">
        <p15:guide id="1" orient="horz" pos="618">
          <p15:clr>
            <a:srgbClr val="FBAE40"/>
          </p15:clr>
        </p15:guide>
        <p15:guide id="2" pos="288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11"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2"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fld id="{330FFF43-A68E-4441-863F-1E5FDC9C9E7E}" type="datetimeFigureOut">
              <a:rPr lang="nl-NL" smtClean="0"/>
              <a:pPr/>
              <a:t>6-10-2022</a:t>
            </a:fld>
            <a:endParaRPr lang="nl-NL" dirty="0"/>
          </a:p>
        </p:txBody>
      </p:sp>
      <p:sp>
        <p:nvSpPr>
          <p:cNvPr id="13"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endParaRPr lang="nl-NL" dirty="0"/>
          </a:p>
        </p:txBody>
      </p:sp>
      <p:sp>
        <p:nvSpPr>
          <p:cNvPr id="14"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fld id="{D484D21D-6F67-453B-9876-1E1B2169E10B}" type="slidenum">
              <a:rPr lang="nl-NL" smtClean="0"/>
              <a:pPr/>
              <a:t>‹nr.›</a:t>
            </a:fld>
            <a:endParaRPr lang="nl-NL" dirty="0"/>
          </a:p>
        </p:txBody>
      </p:sp>
      <p:sp>
        <p:nvSpPr>
          <p:cNvPr id="15" name="Tijdelijke aanduiding voor inhoud 6"/>
          <p:cNvSpPr>
            <a:spLocks noGrp="1"/>
          </p:cNvSpPr>
          <p:nvPr>
            <p:ph sz="quarter" idx="13"/>
          </p:nvPr>
        </p:nvSpPr>
        <p:spPr>
          <a:xfrm>
            <a:off x="246063" y="2145175"/>
            <a:ext cx="8640000" cy="4032250"/>
          </a:xfrm>
          <a:prstGeom prst="rect">
            <a:avLst/>
          </a:prstGeom>
        </p:spPr>
        <p:txBody>
          <a:body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21485069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10375020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9"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0"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tx1"/>
                </a:solidFill>
                <a:latin typeface="+mn-lt"/>
              </a:defRPr>
            </a:lvl1pPr>
          </a:lstStyle>
          <a:p>
            <a:fld id="{330FFF43-A68E-4441-863F-1E5FDC9C9E7E}" type="datetimeFigureOut">
              <a:rPr lang="nl-NL" smtClean="0"/>
              <a:pPr/>
              <a:t>6-10-2022</a:t>
            </a:fld>
            <a:endParaRPr lang="nl-NL" dirty="0"/>
          </a:p>
        </p:txBody>
      </p:sp>
      <p:sp>
        <p:nvSpPr>
          <p:cNvPr id="11"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tx1"/>
                </a:solidFill>
                <a:latin typeface="+mn-lt"/>
              </a:defRPr>
            </a:lvl1pPr>
          </a:lstStyle>
          <a:p>
            <a:endParaRPr lang="nl-NL" dirty="0"/>
          </a:p>
        </p:txBody>
      </p:sp>
      <p:sp>
        <p:nvSpPr>
          <p:cNvPr id="12"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tx1"/>
                </a:solidFill>
                <a:latin typeface="+mn-lt"/>
              </a:defRPr>
            </a:lvl1pPr>
          </a:lstStyle>
          <a:p>
            <a:fld id="{D484D21D-6F67-453B-9876-1E1B2169E10B}" type="slidenum">
              <a:rPr lang="nl-NL" smtClean="0"/>
              <a:pPr/>
              <a:t>‹nr.›</a:t>
            </a:fld>
            <a:endParaRPr lang="nl-NL" dirty="0"/>
          </a:p>
        </p:txBody>
      </p:sp>
      <p:sp>
        <p:nvSpPr>
          <p:cNvPr id="14" name="Tijdelijke aanduiding voor inhoud 6"/>
          <p:cNvSpPr>
            <a:spLocks noGrp="1"/>
          </p:cNvSpPr>
          <p:nvPr>
            <p:ph sz="quarter" idx="13"/>
          </p:nvPr>
        </p:nvSpPr>
        <p:spPr>
          <a:xfrm>
            <a:off x="246063" y="2145175"/>
            <a:ext cx="4230000" cy="4032250"/>
          </a:xfrm>
          <a:prstGeom prst="rect">
            <a:avLst/>
          </a:prstGeom>
        </p:spPr>
        <p:txBody>
          <a:bodyPr/>
          <a:lstStyle>
            <a:lvl1pPr>
              <a:defRPr sz="2400"/>
            </a:lvl1pPr>
            <a:lvl2pPr>
              <a:defRPr sz="2000"/>
            </a:lvl2pPr>
            <a:lvl3pPr>
              <a:defRPr sz="1800"/>
            </a:lvl3pPr>
          </a:lstStyle>
          <a:p>
            <a:pPr lvl="0"/>
            <a:r>
              <a:rPr lang="nl-NL"/>
              <a:t>Klikken om de tekststijl van het model te bewerken</a:t>
            </a:r>
          </a:p>
          <a:p>
            <a:pPr lvl="1"/>
            <a:r>
              <a:rPr lang="nl-NL"/>
              <a:t>Tweede niveau</a:t>
            </a:r>
          </a:p>
          <a:p>
            <a:pPr lvl="2"/>
            <a:r>
              <a:rPr lang="nl-NL"/>
              <a:t>Derde niveau</a:t>
            </a:r>
          </a:p>
        </p:txBody>
      </p:sp>
      <p:sp>
        <p:nvSpPr>
          <p:cNvPr id="15" name="Tijdelijke aanduiding voor inhoud 6"/>
          <p:cNvSpPr>
            <a:spLocks noGrp="1"/>
          </p:cNvSpPr>
          <p:nvPr>
            <p:ph sz="quarter" idx="14"/>
          </p:nvPr>
        </p:nvSpPr>
        <p:spPr>
          <a:xfrm>
            <a:off x="4662480" y="2132854"/>
            <a:ext cx="4230000" cy="4032250"/>
          </a:xfrm>
          <a:prstGeom prst="rect">
            <a:avLst/>
          </a:prstGeom>
        </p:spPr>
        <p:txBody>
          <a:bodyPr/>
          <a:lstStyle>
            <a:lvl1pPr>
              <a:defRPr sz="2400"/>
            </a:lvl1pPr>
            <a:lvl2pPr>
              <a:defRPr sz="2000"/>
            </a:lvl2pPr>
            <a:lvl3pPr>
              <a:defRPr sz="1800"/>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34601590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246323" y="2132853"/>
            <a:ext cx="4235197" cy="7684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1"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12"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tx1"/>
                </a:solidFill>
                <a:latin typeface="+mn-lt"/>
              </a:defRPr>
            </a:lvl1pPr>
          </a:lstStyle>
          <a:p>
            <a:fld id="{330FFF43-A68E-4441-863F-1E5FDC9C9E7E}" type="datetimeFigureOut">
              <a:rPr lang="nl-NL" smtClean="0"/>
              <a:pPr/>
              <a:t>6-10-2022</a:t>
            </a:fld>
            <a:endParaRPr lang="nl-NL" dirty="0"/>
          </a:p>
        </p:txBody>
      </p:sp>
      <p:sp>
        <p:nvSpPr>
          <p:cNvPr id="13"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tx1"/>
                </a:solidFill>
                <a:latin typeface="+mn-lt"/>
              </a:defRPr>
            </a:lvl1pPr>
          </a:lstStyle>
          <a:p>
            <a:endParaRPr lang="nl-NL" dirty="0"/>
          </a:p>
        </p:txBody>
      </p:sp>
      <p:sp>
        <p:nvSpPr>
          <p:cNvPr id="14"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tx1"/>
                </a:solidFill>
                <a:latin typeface="+mn-lt"/>
              </a:defRPr>
            </a:lvl1pPr>
          </a:lstStyle>
          <a:p>
            <a:fld id="{D484D21D-6F67-453B-9876-1E1B2169E10B}" type="slidenum">
              <a:rPr lang="nl-NL" smtClean="0"/>
              <a:pPr/>
              <a:t>‹nr.›</a:t>
            </a:fld>
            <a:endParaRPr lang="nl-NL" dirty="0"/>
          </a:p>
        </p:txBody>
      </p:sp>
      <p:sp>
        <p:nvSpPr>
          <p:cNvPr id="16" name="Tijdelijke aanduiding voor tekst 2"/>
          <p:cNvSpPr>
            <a:spLocks noGrp="1"/>
          </p:cNvSpPr>
          <p:nvPr>
            <p:ph type="body" idx="12"/>
          </p:nvPr>
        </p:nvSpPr>
        <p:spPr>
          <a:xfrm>
            <a:off x="4657283" y="2156859"/>
            <a:ext cx="4235197" cy="76844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7" name="Tijdelijke aanduiding voor inhoud 6"/>
          <p:cNvSpPr>
            <a:spLocks noGrp="1"/>
          </p:cNvSpPr>
          <p:nvPr>
            <p:ph sz="quarter" idx="13"/>
          </p:nvPr>
        </p:nvSpPr>
        <p:spPr>
          <a:xfrm>
            <a:off x="246063" y="2925304"/>
            <a:ext cx="4230000" cy="3240000"/>
          </a:xfrm>
          <a:prstGeom prst="rect">
            <a:avLst/>
          </a:prstGeom>
        </p:spPr>
        <p:txBody>
          <a:bodyPr/>
          <a:lstStyle>
            <a:lvl1pPr>
              <a:defRPr sz="2400"/>
            </a:lvl1pPr>
            <a:lvl2pPr>
              <a:defRPr sz="2000"/>
            </a:lvl2pPr>
            <a:lvl3pPr>
              <a:defRPr sz="1800"/>
            </a:lvl3pPr>
          </a:lstStyle>
          <a:p>
            <a:pPr lvl="0"/>
            <a:r>
              <a:rPr lang="nl-NL"/>
              <a:t>Klikken om de tekststijl van het model te bewerken</a:t>
            </a:r>
          </a:p>
          <a:p>
            <a:pPr lvl="1"/>
            <a:r>
              <a:rPr lang="nl-NL"/>
              <a:t>Tweede niveau</a:t>
            </a:r>
          </a:p>
          <a:p>
            <a:pPr lvl="2"/>
            <a:r>
              <a:rPr lang="nl-NL"/>
              <a:t>Derde niveau</a:t>
            </a:r>
          </a:p>
        </p:txBody>
      </p:sp>
      <p:sp>
        <p:nvSpPr>
          <p:cNvPr id="18" name="Tijdelijke aanduiding voor inhoud 6"/>
          <p:cNvSpPr>
            <a:spLocks noGrp="1"/>
          </p:cNvSpPr>
          <p:nvPr>
            <p:ph sz="quarter" idx="14"/>
          </p:nvPr>
        </p:nvSpPr>
        <p:spPr>
          <a:xfrm>
            <a:off x="4662480" y="2924944"/>
            <a:ext cx="4230000" cy="3240000"/>
          </a:xfrm>
          <a:prstGeom prst="rect">
            <a:avLst/>
          </a:prstGeom>
        </p:spPr>
        <p:txBody>
          <a:bodyPr/>
          <a:lstStyle>
            <a:lvl1pPr>
              <a:defRPr sz="2400"/>
            </a:lvl1pPr>
            <a:lvl2pPr>
              <a:defRPr sz="2000"/>
            </a:lvl2pPr>
            <a:lvl3pPr>
              <a:defRPr sz="1800"/>
            </a:lvl3pPr>
          </a:lstStyle>
          <a:p>
            <a:pPr lvl="0"/>
            <a:r>
              <a:rPr lang="nl-NL"/>
              <a:t>Klikken om de tekststijl van het model te bewerken</a:t>
            </a:r>
          </a:p>
          <a:p>
            <a:pPr lvl="1"/>
            <a:r>
              <a:rPr lang="nl-NL"/>
              <a:t>Tweede niveau</a:t>
            </a:r>
          </a:p>
          <a:p>
            <a:pPr lvl="2"/>
            <a:r>
              <a:rPr lang="nl-NL"/>
              <a:t>Derde niveau</a:t>
            </a:r>
          </a:p>
        </p:txBody>
      </p:sp>
    </p:spTree>
    <p:extLst>
      <p:ext uri="{BB962C8B-B14F-4D97-AF65-F5344CB8AC3E}">
        <p14:creationId xmlns:p14="http://schemas.microsoft.com/office/powerpoint/2010/main" val="31243892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7"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a:t>Klik om stijl te bewerken</a:t>
            </a:r>
            <a:endParaRPr lang="nl-NL" dirty="0"/>
          </a:p>
        </p:txBody>
      </p:sp>
      <p:sp>
        <p:nvSpPr>
          <p:cNvPr id="8"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tx1"/>
                </a:solidFill>
                <a:latin typeface="+mn-lt"/>
              </a:defRPr>
            </a:lvl1pPr>
          </a:lstStyle>
          <a:p>
            <a:fld id="{330FFF43-A68E-4441-863F-1E5FDC9C9E7E}" type="datetimeFigureOut">
              <a:rPr lang="nl-NL" smtClean="0"/>
              <a:pPr/>
              <a:t>6-10-2022</a:t>
            </a:fld>
            <a:endParaRPr lang="nl-NL" dirty="0"/>
          </a:p>
        </p:txBody>
      </p:sp>
      <p:sp>
        <p:nvSpPr>
          <p:cNvPr id="9"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tx1"/>
                </a:solidFill>
                <a:latin typeface="+mn-lt"/>
              </a:defRPr>
            </a:lvl1pPr>
          </a:lstStyle>
          <a:p>
            <a:endParaRPr lang="nl-NL" dirty="0"/>
          </a:p>
        </p:txBody>
      </p:sp>
      <p:sp>
        <p:nvSpPr>
          <p:cNvPr id="10"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tx1"/>
                </a:solidFill>
                <a:latin typeface="+mn-lt"/>
              </a:defRPr>
            </a:lvl1pPr>
          </a:lstStyle>
          <a:p>
            <a:fld id="{D484D21D-6F67-453B-9876-1E1B2169E10B}" type="slidenum">
              <a:rPr lang="nl-NL" smtClean="0"/>
              <a:pPr/>
              <a:t>‹nr.›</a:t>
            </a:fld>
            <a:endParaRPr lang="nl-NL" dirty="0"/>
          </a:p>
        </p:txBody>
      </p:sp>
    </p:spTree>
    <p:extLst>
      <p:ext uri="{BB962C8B-B14F-4D97-AF65-F5344CB8AC3E}">
        <p14:creationId xmlns:p14="http://schemas.microsoft.com/office/powerpoint/2010/main" val="1095933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png"/><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9" Type="http://schemas.openxmlformats.org/officeDocument/2006/relationships/slideLayout" Target="../slideLayouts/slideLayout90.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34" Type="http://schemas.openxmlformats.org/officeDocument/2006/relationships/slideLayout" Target="../slideLayouts/slideLayout85.xml"/><Relationship Id="rId42" Type="http://schemas.openxmlformats.org/officeDocument/2006/relationships/theme" Target="../theme/theme5.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slideLayout" Target="../slideLayouts/slideLayout84.xml"/><Relationship Id="rId38" Type="http://schemas.openxmlformats.org/officeDocument/2006/relationships/slideLayout" Target="../slideLayouts/slideLayout89.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slideLayout" Target="../slideLayouts/slideLayout80.xml"/><Relationship Id="rId41" Type="http://schemas.openxmlformats.org/officeDocument/2006/relationships/slideLayout" Target="../slideLayouts/slideLayout92.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slideLayout" Target="../slideLayouts/slideLayout83.xml"/><Relationship Id="rId37" Type="http://schemas.openxmlformats.org/officeDocument/2006/relationships/slideLayout" Target="../slideLayouts/slideLayout88.xml"/><Relationship Id="rId40" Type="http://schemas.openxmlformats.org/officeDocument/2006/relationships/slideLayout" Target="../slideLayouts/slideLayout91.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slideLayout" Target="../slideLayouts/slideLayout79.xml"/><Relationship Id="rId36" Type="http://schemas.openxmlformats.org/officeDocument/2006/relationships/slideLayout" Target="../slideLayouts/slideLayout87.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slideLayout" Target="../slideLayouts/slideLayout82.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 Id="rId30" Type="http://schemas.openxmlformats.org/officeDocument/2006/relationships/slideLayout" Target="../slideLayouts/slideLayout81.xml"/><Relationship Id="rId35" Type="http://schemas.openxmlformats.org/officeDocument/2006/relationships/slideLayout" Target="../slideLayouts/slideLayout86.xml"/><Relationship Id="rId43"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image" Target="../media/image1.pn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6.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hpKleurvlakOnder"/>
          <p:cNvSpPr/>
          <p:nvPr/>
        </p:nvSpPr>
        <p:spPr>
          <a:xfrm>
            <a:off x="0" y="6318250"/>
            <a:ext cx="9144000" cy="539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nl-NL" dirty="0">
              <a:solidFill>
                <a:srgbClr val="007BC7"/>
              </a:solidFill>
            </a:endParaRPr>
          </a:p>
        </p:txBody>
      </p:sp>
      <p:sp>
        <p:nvSpPr>
          <p:cNvPr id="7"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nl-NL" dirty="0">
              <a:solidFill>
                <a:prstClr val="white"/>
              </a:solidFill>
            </a:endParaRPr>
          </a:p>
        </p:txBody>
      </p:sp>
      <p:pic>
        <p:nvPicPr>
          <p:cNvPr id="8" name="shpBeeldmerk" descr="RO__vervolgpagina~LPPT.png"/>
          <p:cNvPicPr>
            <a:picLocks noChangeAspect="1"/>
          </p:cNvPicPr>
          <p:nvPr/>
        </p:nvPicPr>
        <p:blipFill>
          <a:blip r:embed="rId14"/>
          <a:srcRect/>
          <a:stretch>
            <a:fillRect/>
          </a:stretch>
        </p:blipFill>
        <p:spPr bwMode="auto">
          <a:xfrm>
            <a:off x="0" y="0"/>
            <a:ext cx="9144000" cy="857250"/>
          </a:xfrm>
          <a:prstGeom prst="rect">
            <a:avLst/>
          </a:prstGeom>
          <a:noFill/>
          <a:ln w="9525">
            <a:noFill/>
            <a:miter lim="800000"/>
            <a:headEnd/>
            <a:tailEnd/>
          </a:ln>
        </p:spPr>
      </p:pic>
      <p:sp>
        <p:nvSpPr>
          <p:cNvPr id="9"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nl-NL" dirty="0">
              <a:solidFill>
                <a:prstClr val="white"/>
              </a:solidFill>
            </a:endParaRPr>
          </a:p>
        </p:txBody>
      </p:sp>
      <p:pic>
        <p:nvPicPr>
          <p:cNvPr id="10" name="shpBeeldmerk" descr="RO__vervolgpagina~LPPT.png"/>
          <p:cNvPicPr>
            <a:picLocks noChangeAspect="1"/>
          </p:cNvPicPr>
          <p:nvPr/>
        </p:nvPicPr>
        <p:blipFill>
          <a:blip r:embed="rId14"/>
          <a:srcRect/>
          <a:stretch>
            <a:fillRect/>
          </a:stretch>
        </p:blipFill>
        <p:spPr bwMode="auto">
          <a:xfrm>
            <a:off x="0" y="0"/>
            <a:ext cx="9144000" cy="857250"/>
          </a:xfrm>
          <a:prstGeom prst="rect">
            <a:avLst/>
          </a:prstGeom>
          <a:noFill/>
          <a:ln w="9525">
            <a:noFill/>
            <a:miter lim="800000"/>
            <a:headEnd/>
            <a:tailEnd/>
          </a:ln>
        </p:spPr>
      </p:pic>
      <p:sp>
        <p:nvSpPr>
          <p:cNvPr id="12"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nl-NL" dirty="0">
              <a:solidFill>
                <a:prstClr val="white"/>
              </a:solidFill>
            </a:endParaRPr>
          </a:p>
        </p:txBody>
      </p:sp>
      <p:pic>
        <p:nvPicPr>
          <p:cNvPr id="13" name="shpBeeldmerk" descr="RO__vervolgpagina~LPPT.png"/>
          <p:cNvPicPr>
            <a:picLocks noChangeAspect="1"/>
          </p:cNvPicPr>
          <p:nvPr/>
        </p:nvPicPr>
        <p:blipFill>
          <a:blip r:embed="rId14"/>
          <a:srcRect/>
          <a:stretch>
            <a:fillRect/>
          </a:stretch>
        </p:blipFill>
        <p:spPr bwMode="auto">
          <a:xfrm>
            <a:off x="0" y="0"/>
            <a:ext cx="9144000" cy="857250"/>
          </a:xfrm>
          <a:prstGeom prst="rect">
            <a:avLst/>
          </a:prstGeom>
          <a:noFill/>
          <a:ln w="9525">
            <a:noFill/>
            <a:miter lim="800000"/>
            <a:headEnd/>
            <a:tailEnd/>
          </a:ln>
        </p:spPr>
      </p:pic>
      <p:sp>
        <p:nvSpPr>
          <p:cNvPr id="15"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8"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pPr defTabSz="914400"/>
            <a:fld id="{330FFF43-A68E-4441-863F-1E5FDC9C9E7E}" type="datetimeFigureOut">
              <a:rPr lang="nl-NL" smtClean="0">
                <a:solidFill>
                  <a:prstClr val="white"/>
                </a:solidFill>
                <a:ea typeface="+mn-ea"/>
                <a:cs typeface="Arial" charset="0"/>
              </a:rPr>
              <a:pPr defTabSz="914400"/>
              <a:t>6-10-2022</a:t>
            </a:fld>
            <a:endParaRPr lang="nl-NL" dirty="0">
              <a:solidFill>
                <a:prstClr val="white"/>
              </a:solidFill>
              <a:ea typeface="+mn-ea"/>
              <a:cs typeface="Arial" charset="0"/>
            </a:endParaRPr>
          </a:p>
        </p:txBody>
      </p:sp>
      <p:sp>
        <p:nvSpPr>
          <p:cNvPr id="19"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pPr defTabSz="914400"/>
            <a:endParaRPr lang="nl-NL" dirty="0">
              <a:solidFill>
                <a:prstClr val="white"/>
              </a:solidFill>
              <a:ea typeface="+mn-ea"/>
              <a:cs typeface="Arial" charset="0"/>
            </a:endParaRPr>
          </a:p>
        </p:txBody>
      </p:sp>
      <p:sp>
        <p:nvSpPr>
          <p:cNvPr id="20"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pPr defTabSz="914400"/>
            <a:fld id="{D484D21D-6F67-453B-9876-1E1B2169E10B}" type="slidenum">
              <a:rPr lang="nl-NL" smtClean="0">
                <a:solidFill>
                  <a:prstClr val="white"/>
                </a:solidFill>
                <a:ea typeface="+mn-ea"/>
                <a:cs typeface="Arial" charset="0"/>
              </a:rPr>
              <a:pPr defTabSz="914400"/>
              <a:t>‹nr.›</a:t>
            </a:fld>
            <a:endParaRPr lang="nl-NL" dirty="0">
              <a:solidFill>
                <a:prstClr val="white"/>
              </a:solidFill>
              <a:ea typeface="+mn-ea"/>
              <a:cs typeface="Arial" charset="0"/>
            </a:endParaRPr>
          </a:p>
        </p:txBody>
      </p:sp>
    </p:spTree>
    <p:extLst>
      <p:ext uri="{BB962C8B-B14F-4D97-AF65-F5344CB8AC3E}">
        <p14:creationId xmlns:p14="http://schemas.microsoft.com/office/powerpoint/2010/main" val="4278147597"/>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360000" indent="-36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90000"/>
        </a:lnSpc>
        <a:spcBef>
          <a:spcPts val="500"/>
        </a:spcBef>
        <a:buFont typeface="Verdana" panose="020B0604030504040204" pitchFamily="34" charset="0"/>
        <a:buChar char="-"/>
        <a:defRPr sz="2400" kern="1200">
          <a:solidFill>
            <a:schemeClr val="tx1"/>
          </a:solidFill>
          <a:latin typeface="+mn-lt"/>
          <a:ea typeface="+mn-ea"/>
          <a:cs typeface="+mn-cs"/>
        </a:defRPr>
      </a:lvl2pPr>
      <a:lvl3pPr marL="1080000" indent="-360000" algn="l" defTabSz="914400" rtl="0" eaLnBrk="1" latinLnBrk="0" hangingPunct="1">
        <a:lnSpc>
          <a:spcPct val="90000"/>
        </a:lnSpc>
        <a:spcBef>
          <a:spcPts val="500"/>
        </a:spcBef>
        <a:buSzPct val="75000"/>
        <a:buFont typeface="Verdana" panose="020B0604030504040204" pitchFamily="34" charset="0"/>
        <a:buChar char="&g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hpKleurvlakOnder"/>
          <p:cNvSpPr/>
          <p:nvPr/>
        </p:nvSpPr>
        <p:spPr>
          <a:xfrm>
            <a:off x="0" y="6318250"/>
            <a:ext cx="9144000" cy="539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nl-NL" dirty="0">
              <a:solidFill>
                <a:srgbClr val="007BC7"/>
              </a:solidFill>
            </a:endParaRPr>
          </a:p>
        </p:txBody>
      </p:sp>
      <p:sp>
        <p:nvSpPr>
          <p:cNvPr id="7"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nl-NL" dirty="0">
              <a:solidFill>
                <a:prstClr val="white"/>
              </a:solidFill>
            </a:endParaRPr>
          </a:p>
        </p:txBody>
      </p:sp>
      <p:pic>
        <p:nvPicPr>
          <p:cNvPr id="8" name="shpBeeldmerk" descr="RO__vervolgpagina~LPPT.png"/>
          <p:cNvPicPr>
            <a:picLocks noChangeAspect="1"/>
          </p:cNvPicPr>
          <p:nvPr/>
        </p:nvPicPr>
        <p:blipFill>
          <a:blip r:embed="rId14"/>
          <a:srcRect/>
          <a:stretch>
            <a:fillRect/>
          </a:stretch>
        </p:blipFill>
        <p:spPr bwMode="auto">
          <a:xfrm>
            <a:off x="0" y="0"/>
            <a:ext cx="9144000" cy="857250"/>
          </a:xfrm>
          <a:prstGeom prst="rect">
            <a:avLst/>
          </a:prstGeom>
          <a:noFill/>
          <a:ln w="9525">
            <a:noFill/>
            <a:miter lim="800000"/>
            <a:headEnd/>
            <a:tailEnd/>
          </a:ln>
        </p:spPr>
      </p:pic>
      <p:sp>
        <p:nvSpPr>
          <p:cNvPr id="9"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nl-NL" dirty="0">
              <a:solidFill>
                <a:prstClr val="white"/>
              </a:solidFill>
            </a:endParaRPr>
          </a:p>
        </p:txBody>
      </p:sp>
      <p:pic>
        <p:nvPicPr>
          <p:cNvPr id="10" name="shpBeeldmerk" descr="RO__vervolgpagina~LPPT.png"/>
          <p:cNvPicPr>
            <a:picLocks noChangeAspect="1"/>
          </p:cNvPicPr>
          <p:nvPr/>
        </p:nvPicPr>
        <p:blipFill>
          <a:blip r:embed="rId14"/>
          <a:srcRect/>
          <a:stretch>
            <a:fillRect/>
          </a:stretch>
        </p:blipFill>
        <p:spPr bwMode="auto">
          <a:xfrm>
            <a:off x="0" y="0"/>
            <a:ext cx="9144000" cy="857250"/>
          </a:xfrm>
          <a:prstGeom prst="rect">
            <a:avLst/>
          </a:prstGeom>
          <a:noFill/>
          <a:ln w="9525">
            <a:noFill/>
            <a:miter lim="800000"/>
            <a:headEnd/>
            <a:tailEnd/>
          </a:ln>
        </p:spPr>
      </p:pic>
      <p:sp>
        <p:nvSpPr>
          <p:cNvPr id="12"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nl-NL" dirty="0">
              <a:solidFill>
                <a:prstClr val="white"/>
              </a:solidFill>
            </a:endParaRPr>
          </a:p>
        </p:txBody>
      </p:sp>
      <p:pic>
        <p:nvPicPr>
          <p:cNvPr id="13" name="shpBeeldmerk" descr="RO__vervolgpagina~LPPT.png"/>
          <p:cNvPicPr>
            <a:picLocks noChangeAspect="1"/>
          </p:cNvPicPr>
          <p:nvPr/>
        </p:nvPicPr>
        <p:blipFill>
          <a:blip r:embed="rId14"/>
          <a:srcRect/>
          <a:stretch>
            <a:fillRect/>
          </a:stretch>
        </p:blipFill>
        <p:spPr bwMode="auto">
          <a:xfrm>
            <a:off x="0" y="0"/>
            <a:ext cx="9144000" cy="857250"/>
          </a:xfrm>
          <a:prstGeom prst="rect">
            <a:avLst/>
          </a:prstGeom>
          <a:noFill/>
          <a:ln w="9525">
            <a:noFill/>
            <a:miter lim="800000"/>
            <a:headEnd/>
            <a:tailEnd/>
          </a:ln>
        </p:spPr>
      </p:pic>
      <p:sp>
        <p:nvSpPr>
          <p:cNvPr id="15"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8"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pPr defTabSz="914400"/>
            <a:fld id="{330FFF43-A68E-4441-863F-1E5FDC9C9E7E}" type="datetimeFigureOut">
              <a:rPr lang="nl-NL" smtClean="0">
                <a:solidFill>
                  <a:prstClr val="white"/>
                </a:solidFill>
                <a:ea typeface="+mn-ea"/>
                <a:cs typeface="Arial" charset="0"/>
              </a:rPr>
              <a:pPr defTabSz="914400"/>
              <a:t>6-10-2022</a:t>
            </a:fld>
            <a:endParaRPr lang="nl-NL" dirty="0">
              <a:solidFill>
                <a:prstClr val="white"/>
              </a:solidFill>
              <a:ea typeface="+mn-ea"/>
              <a:cs typeface="Arial" charset="0"/>
            </a:endParaRPr>
          </a:p>
        </p:txBody>
      </p:sp>
      <p:sp>
        <p:nvSpPr>
          <p:cNvPr id="19"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pPr defTabSz="914400"/>
            <a:endParaRPr lang="nl-NL" dirty="0">
              <a:solidFill>
                <a:prstClr val="white"/>
              </a:solidFill>
              <a:ea typeface="+mn-ea"/>
              <a:cs typeface="Arial" charset="0"/>
            </a:endParaRPr>
          </a:p>
        </p:txBody>
      </p:sp>
      <p:sp>
        <p:nvSpPr>
          <p:cNvPr id="20"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pPr defTabSz="914400"/>
            <a:fld id="{D484D21D-6F67-453B-9876-1E1B2169E10B}" type="slidenum">
              <a:rPr lang="nl-NL" smtClean="0">
                <a:solidFill>
                  <a:prstClr val="white"/>
                </a:solidFill>
                <a:ea typeface="+mn-ea"/>
                <a:cs typeface="Arial" charset="0"/>
              </a:rPr>
              <a:pPr defTabSz="914400"/>
              <a:t>‹nr.›</a:t>
            </a:fld>
            <a:endParaRPr lang="nl-NL" dirty="0">
              <a:solidFill>
                <a:prstClr val="white"/>
              </a:solidFill>
              <a:ea typeface="+mn-ea"/>
              <a:cs typeface="Arial" charset="0"/>
            </a:endParaRPr>
          </a:p>
        </p:txBody>
      </p:sp>
    </p:spTree>
    <p:extLst>
      <p:ext uri="{BB962C8B-B14F-4D97-AF65-F5344CB8AC3E}">
        <p14:creationId xmlns:p14="http://schemas.microsoft.com/office/powerpoint/2010/main" val="1325133607"/>
      </p:ext>
    </p:extLst>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449"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360000" indent="-36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90000"/>
        </a:lnSpc>
        <a:spcBef>
          <a:spcPts val="500"/>
        </a:spcBef>
        <a:buFont typeface="Verdana" panose="020B0604030504040204" pitchFamily="34" charset="0"/>
        <a:buChar char="-"/>
        <a:defRPr sz="2400" kern="1200">
          <a:solidFill>
            <a:schemeClr val="tx1"/>
          </a:solidFill>
          <a:latin typeface="+mn-lt"/>
          <a:ea typeface="+mn-ea"/>
          <a:cs typeface="+mn-cs"/>
        </a:defRPr>
      </a:lvl2pPr>
      <a:lvl3pPr marL="1080000" indent="-360000" algn="l" defTabSz="914400" rtl="0" eaLnBrk="1" latinLnBrk="0" hangingPunct="1">
        <a:lnSpc>
          <a:spcPct val="90000"/>
        </a:lnSpc>
        <a:spcBef>
          <a:spcPts val="500"/>
        </a:spcBef>
        <a:buSzPct val="75000"/>
        <a:buFont typeface="Verdana" panose="020B0604030504040204" pitchFamily="34" charset="0"/>
        <a:buChar char="&g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hpKleurvlakOnder"/>
          <p:cNvSpPr/>
          <p:nvPr/>
        </p:nvSpPr>
        <p:spPr>
          <a:xfrm>
            <a:off x="0" y="6318250"/>
            <a:ext cx="9144000" cy="539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nl-NL" dirty="0">
              <a:solidFill>
                <a:srgbClr val="007BC7"/>
              </a:solidFill>
            </a:endParaRPr>
          </a:p>
        </p:txBody>
      </p:sp>
      <p:sp>
        <p:nvSpPr>
          <p:cNvPr id="7"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nl-NL" dirty="0">
              <a:solidFill>
                <a:prstClr val="white"/>
              </a:solidFill>
            </a:endParaRPr>
          </a:p>
        </p:txBody>
      </p:sp>
      <p:pic>
        <p:nvPicPr>
          <p:cNvPr id="8" name="shpBeeldmerk" descr="RO__vervolgpagina~LPPT.png"/>
          <p:cNvPicPr>
            <a:picLocks noChangeAspect="1"/>
          </p:cNvPicPr>
          <p:nvPr/>
        </p:nvPicPr>
        <p:blipFill>
          <a:blip r:embed="rId14"/>
          <a:srcRect/>
          <a:stretch>
            <a:fillRect/>
          </a:stretch>
        </p:blipFill>
        <p:spPr bwMode="auto">
          <a:xfrm>
            <a:off x="0" y="0"/>
            <a:ext cx="9144000" cy="857250"/>
          </a:xfrm>
          <a:prstGeom prst="rect">
            <a:avLst/>
          </a:prstGeom>
          <a:noFill/>
          <a:ln w="9525">
            <a:noFill/>
            <a:miter lim="800000"/>
            <a:headEnd/>
            <a:tailEnd/>
          </a:ln>
        </p:spPr>
      </p:pic>
      <p:sp>
        <p:nvSpPr>
          <p:cNvPr id="9"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nl-NL" dirty="0">
              <a:solidFill>
                <a:prstClr val="white"/>
              </a:solidFill>
            </a:endParaRPr>
          </a:p>
        </p:txBody>
      </p:sp>
      <p:pic>
        <p:nvPicPr>
          <p:cNvPr id="10" name="shpBeeldmerk" descr="RO__vervolgpagina~LPPT.png"/>
          <p:cNvPicPr>
            <a:picLocks noChangeAspect="1"/>
          </p:cNvPicPr>
          <p:nvPr/>
        </p:nvPicPr>
        <p:blipFill>
          <a:blip r:embed="rId14"/>
          <a:srcRect/>
          <a:stretch>
            <a:fillRect/>
          </a:stretch>
        </p:blipFill>
        <p:spPr bwMode="auto">
          <a:xfrm>
            <a:off x="0" y="0"/>
            <a:ext cx="9144000" cy="857250"/>
          </a:xfrm>
          <a:prstGeom prst="rect">
            <a:avLst/>
          </a:prstGeom>
          <a:noFill/>
          <a:ln w="9525">
            <a:noFill/>
            <a:miter lim="800000"/>
            <a:headEnd/>
            <a:tailEnd/>
          </a:ln>
        </p:spPr>
      </p:pic>
      <p:sp>
        <p:nvSpPr>
          <p:cNvPr id="12"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nl-NL" dirty="0">
              <a:solidFill>
                <a:prstClr val="white"/>
              </a:solidFill>
            </a:endParaRPr>
          </a:p>
        </p:txBody>
      </p:sp>
      <p:pic>
        <p:nvPicPr>
          <p:cNvPr id="13" name="shpBeeldmerk" descr="RO__vervolgpagina~LPPT.png"/>
          <p:cNvPicPr>
            <a:picLocks noChangeAspect="1"/>
          </p:cNvPicPr>
          <p:nvPr/>
        </p:nvPicPr>
        <p:blipFill>
          <a:blip r:embed="rId14"/>
          <a:srcRect/>
          <a:stretch>
            <a:fillRect/>
          </a:stretch>
        </p:blipFill>
        <p:spPr bwMode="auto">
          <a:xfrm>
            <a:off x="0" y="0"/>
            <a:ext cx="9144000" cy="857250"/>
          </a:xfrm>
          <a:prstGeom prst="rect">
            <a:avLst/>
          </a:prstGeom>
          <a:noFill/>
          <a:ln w="9525">
            <a:noFill/>
            <a:miter lim="800000"/>
            <a:headEnd/>
            <a:tailEnd/>
          </a:ln>
        </p:spPr>
      </p:pic>
      <p:sp>
        <p:nvSpPr>
          <p:cNvPr id="15"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8"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bg1"/>
                </a:solidFill>
                <a:latin typeface="+mn-lt"/>
              </a:defRPr>
            </a:lvl1pPr>
          </a:lstStyle>
          <a:p>
            <a:pPr defTabSz="914400"/>
            <a:fld id="{330FFF43-A68E-4441-863F-1E5FDC9C9E7E}" type="datetimeFigureOut">
              <a:rPr lang="nl-NL" smtClean="0">
                <a:solidFill>
                  <a:prstClr val="white"/>
                </a:solidFill>
                <a:cs typeface="Arial" charset="0"/>
              </a:rPr>
              <a:pPr defTabSz="914400"/>
              <a:t>6-10-2022</a:t>
            </a:fld>
            <a:endParaRPr lang="nl-NL" dirty="0">
              <a:solidFill>
                <a:prstClr val="white"/>
              </a:solidFill>
              <a:cs typeface="Arial" charset="0"/>
            </a:endParaRPr>
          </a:p>
        </p:txBody>
      </p:sp>
      <p:sp>
        <p:nvSpPr>
          <p:cNvPr id="19"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bg1"/>
                </a:solidFill>
                <a:latin typeface="+mn-lt"/>
              </a:defRPr>
            </a:lvl1pPr>
          </a:lstStyle>
          <a:p>
            <a:pPr defTabSz="914400"/>
            <a:endParaRPr lang="nl-NL" dirty="0">
              <a:solidFill>
                <a:prstClr val="white"/>
              </a:solidFill>
              <a:cs typeface="Arial" charset="0"/>
            </a:endParaRPr>
          </a:p>
        </p:txBody>
      </p:sp>
      <p:sp>
        <p:nvSpPr>
          <p:cNvPr id="20"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bg1"/>
                </a:solidFill>
                <a:latin typeface="+mn-lt"/>
              </a:defRPr>
            </a:lvl1pPr>
          </a:lstStyle>
          <a:p>
            <a:pPr defTabSz="914400"/>
            <a:fld id="{D484D21D-6F67-453B-9876-1E1B2169E10B}" type="slidenum">
              <a:rPr lang="nl-NL" smtClean="0">
                <a:solidFill>
                  <a:prstClr val="white"/>
                </a:solidFill>
                <a:cs typeface="Arial" charset="0"/>
              </a:rPr>
              <a:pPr defTabSz="914400"/>
              <a:t>‹nr.›</a:t>
            </a:fld>
            <a:endParaRPr lang="nl-NL" dirty="0">
              <a:solidFill>
                <a:prstClr val="white"/>
              </a:solidFill>
              <a:cs typeface="Arial" charset="0"/>
            </a:endParaRPr>
          </a:p>
        </p:txBody>
      </p:sp>
    </p:spTree>
    <p:extLst>
      <p:ext uri="{BB962C8B-B14F-4D97-AF65-F5344CB8AC3E}">
        <p14:creationId xmlns:p14="http://schemas.microsoft.com/office/powerpoint/2010/main" val="1876665603"/>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360000" indent="-36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90000"/>
        </a:lnSpc>
        <a:spcBef>
          <a:spcPts val="500"/>
        </a:spcBef>
        <a:buFont typeface="Verdana" panose="020B0604030504040204" pitchFamily="34" charset="0"/>
        <a:buChar char="-"/>
        <a:defRPr sz="2400" kern="1200">
          <a:solidFill>
            <a:schemeClr val="tx1"/>
          </a:solidFill>
          <a:latin typeface="+mn-lt"/>
          <a:ea typeface="+mn-ea"/>
          <a:cs typeface="+mn-cs"/>
        </a:defRPr>
      </a:lvl2pPr>
      <a:lvl3pPr marL="1080000" indent="-360000" algn="l" defTabSz="914400" rtl="0" eaLnBrk="1" latinLnBrk="0" hangingPunct="1">
        <a:lnSpc>
          <a:spcPct val="90000"/>
        </a:lnSpc>
        <a:spcBef>
          <a:spcPts val="500"/>
        </a:spcBef>
        <a:buSzPct val="75000"/>
        <a:buFont typeface="Verdana" panose="020B0604030504040204" pitchFamily="34" charset="0"/>
        <a:buChar char="&g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hpKleurvlakOnder"/>
          <p:cNvSpPr/>
          <p:nvPr/>
        </p:nvSpPr>
        <p:spPr>
          <a:xfrm>
            <a:off x="0" y="6318250"/>
            <a:ext cx="9144000" cy="539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solidFill>
                <a:schemeClr val="tx1"/>
              </a:solidFill>
            </a:endParaRPr>
          </a:p>
        </p:txBody>
      </p:sp>
      <p:sp>
        <p:nvSpPr>
          <p:cNvPr id="7"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pic>
        <p:nvPicPr>
          <p:cNvPr id="8" name="shpBeeldmerk" descr="RO__vervolgpagina~LPPT.png"/>
          <p:cNvPicPr>
            <a:picLocks noChangeAspect="1"/>
          </p:cNvPicPr>
          <p:nvPr/>
        </p:nvPicPr>
        <p:blipFill>
          <a:blip r:embed="rId17"/>
          <a:srcRect/>
          <a:stretch>
            <a:fillRect/>
          </a:stretch>
        </p:blipFill>
        <p:spPr bwMode="auto">
          <a:xfrm>
            <a:off x="0" y="0"/>
            <a:ext cx="9144000" cy="857250"/>
          </a:xfrm>
          <a:prstGeom prst="rect">
            <a:avLst/>
          </a:prstGeom>
          <a:noFill/>
          <a:ln w="9525">
            <a:noFill/>
            <a:miter lim="800000"/>
            <a:headEnd/>
            <a:tailEnd/>
          </a:ln>
        </p:spPr>
      </p:pic>
      <p:sp>
        <p:nvSpPr>
          <p:cNvPr id="9"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pic>
        <p:nvPicPr>
          <p:cNvPr id="10" name="shpBeeldmerk" descr="RO__vervolgpagina~LPPT.png"/>
          <p:cNvPicPr>
            <a:picLocks noChangeAspect="1"/>
          </p:cNvPicPr>
          <p:nvPr/>
        </p:nvPicPr>
        <p:blipFill>
          <a:blip r:embed="rId17"/>
          <a:srcRect/>
          <a:stretch>
            <a:fillRect/>
          </a:stretch>
        </p:blipFill>
        <p:spPr bwMode="auto">
          <a:xfrm>
            <a:off x="0" y="0"/>
            <a:ext cx="9144000" cy="857250"/>
          </a:xfrm>
          <a:prstGeom prst="rect">
            <a:avLst/>
          </a:prstGeom>
          <a:noFill/>
          <a:ln w="9525">
            <a:noFill/>
            <a:miter lim="800000"/>
            <a:headEnd/>
            <a:tailEnd/>
          </a:ln>
        </p:spPr>
      </p:pic>
      <p:sp>
        <p:nvSpPr>
          <p:cNvPr id="12"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pic>
        <p:nvPicPr>
          <p:cNvPr id="13" name="shpBeeldmerk" descr="RO__vervolgpagina~LPPT.png"/>
          <p:cNvPicPr>
            <a:picLocks noChangeAspect="1"/>
          </p:cNvPicPr>
          <p:nvPr/>
        </p:nvPicPr>
        <p:blipFill>
          <a:blip r:embed="rId17"/>
          <a:srcRect/>
          <a:stretch>
            <a:fillRect/>
          </a:stretch>
        </p:blipFill>
        <p:spPr bwMode="auto">
          <a:xfrm>
            <a:off x="0" y="0"/>
            <a:ext cx="9144000" cy="857250"/>
          </a:xfrm>
          <a:prstGeom prst="rect">
            <a:avLst/>
          </a:prstGeom>
          <a:noFill/>
          <a:ln w="9525">
            <a:noFill/>
            <a:miter lim="800000"/>
            <a:headEnd/>
            <a:tailEnd/>
          </a:ln>
        </p:spPr>
      </p:pic>
      <p:sp>
        <p:nvSpPr>
          <p:cNvPr id="15"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8"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tx1"/>
                </a:solidFill>
                <a:latin typeface="+mn-lt"/>
              </a:defRPr>
            </a:lvl1pPr>
          </a:lstStyle>
          <a:p>
            <a:fld id="{330FFF43-A68E-4441-863F-1E5FDC9C9E7E}" type="datetimeFigureOut">
              <a:rPr lang="nl-NL" smtClean="0"/>
              <a:pPr/>
              <a:t>6-10-2022</a:t>
            </a:fld>
            <a:endParaRPr lang="nl-NL" dirty="0"/>
          </a:p>
        </p:txBody>
      </p:sp>
      <p:sp>
        <p:nvSpPr>
          <p:cNvPr id="19"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tx1"/>
                </a:solidFill>
                <a:latin typeface="+mn-lt"/>
              </a:defRPr>
            </a:lvl1pPr>
          </a:lstStyle>
          <a:p>
            <a:endParaRPr lang="nl-NL" dirty="0"/>
          </a:p>
        </p:txBody>
      </p:sp>
      <p:sp>
        <p:nvSpPr>
          <p:cNvPr id="20"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tx1"/>
                </a:solidFill>
                <a:latin typeface="+mn-lt"/>
              </a:defRPr>
            </a:lvl1pPr>
          </a:lstStyle>
          <a:p>
            <a:fld id="{D484D21D-6F67-453B-9876-1E1B2169E10B}" type="slidenum">
              <a:rPr lang="nl-NL" smtClean="0"/>
              <a:pPr/>
              <a:t>‹nr.›</a:t>
            </a:fld>
            <a:endParaRPr lang="nl-NL" dirty="0"/>
          </a:p>
        </p:txBody>
      </p:sp>
    </p:spTree>
    <p:extLst>
      <p:ext uri="{BB962C8B-B14F-4D97-AF65-F5344CB8AC3E}">
        <p14:creationId xmlns:p14="http://schemas.microsoft.com/office/powerpoint/2010/main" val="3087344910"/>
      </p:ext>
    </p:extLst>
  </p:cSld>
  <p:clrMap bg1="lt1" tx1="dk1" bg2="lt2" tx2="dk2" accent1="accent1" accent2="accent2" accent3="accent3" accent4="accent4" accent5="accent5" accent6="accent6" hlink="hlink" folHlink="folHlink"/>
  <p:sldLayoutIdLst>
    <p:sldLayoutId id="2147484466" r:id="rId1"/>
    <p:sldLayoutId id="2147484467" r:id="rId2"/>
    <p:sldLayoutId id="2147484468" r:id="rId3"/>
    <p:sldLayoutId id="2147484469" r:id="rId4"/>
    <p:sldLayoutId id="2147484470" r:id="rId5"/>
    <p:sldLayoutId id="2147484471" r:id="rId6"/>
    <p:sldLayoutId id="2147484472" r:id="rId7"/>
    <p:sldLayoutId id="2147484473" r:id="rId8"/>
    <p:sldLayoutId id="2147484474" r:id="rId9"/>
    <p:sldLayoutId id="2147484475" r:id="rId10"/>
    <p:sldLayoutId id="2147484476" r:id="rId11"/>
    <p:sldLayoutId id="2147484477" r:id="rId12"/>
    <p:sldLayoutId id="2147484541" r:id="rId13"/>
    <p:sldLayoutId id="2147484542" r:id="rId14"/>
    <p:sldLayoutId id="2147484543" r:id="rId15"/>
  </p:sldLayoutIdLst>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360000" indent="-36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90000"/>
        </a:lnSpc>
        <a:spcBef>
          <a:spcPts val="500"/>
        </a:spcBef>
        <a:buFont typeface="Verdana" panose="020B0604030504040204" pitchFamily="34" charset="0"/>
        <a:buChar char="-"/>
        <a:defRPr sz="2400" kern="1200">
          <a:solidFill>
            <a:schemeClr val="tx1"/>
          </a:solidFill>
          <a:latin typeface="+mn-lt"/>
          <a:ea typeface="+mn-ea"/>
          <a:cs typeface="+mn-cs"/>
        </a:defRPr>
      </a:lvl2pPr>
      <a:lvl3pPr marL="1080000" indent="-360000" algn="l" defTabSz="914400" rtl="0" eaLnBrk="1" latinLnBrk="0" hangingPunct="1">
        <a:lnSpc>
          <a:spcPct val="90000"/>
        </a:lnSpc>
        <a:spcBef>
          <a:spcPts val="500"/>
        </a:spcBef>
        <a:buSzPct val="75000"/>
        <a:buFont typeface="Verdana" panose="020B0604030504040204" pitchFamily="34" charset="0"/>
        <a:buChar char="&g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76250" y="1052514"/>
            <a:ext cx="8192691"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476250" y="2289485"/>
            <a:ext cx="8192691"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2382" y="0"/>
            <a:ext cx="9148763" cy="1066800"/>
          </a:xfrm>
          <a:prstGeom prst="rect">
            <a:avLst/>
          </a:prstGeom>
        </p:spPr>
      </p:pic>
      <p:sp>
        <p:nvSpPr>
          <p:cNvPr id="13" name="Rechthoek 12"/>
          <p:cNvSpPr>
            <a:spLocks/>
          </p:cNvSpPr>
          <p:nvPr userDrawn="1"/>
        </p:nvSpPr>
        <p:spPr>
          <a:xfrm>
            <a:off x="4396500" y="6620400"/>
            <a:ext cx="351000" cy="23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 name="Tijdelijke aanduiding voor datum 3"/>
          <p:cNvSpPr>
            <a:spLocks noGrp="1"/>
          </p:cNvSpPr>
          <p:nvPr>
            <p:ph type="dt" sz="half" idx="2"/>
          </p:nvPr>
        </p:nvSpPr>
        <p:spPr>
          <a:xfrm>
            <a:off x="476250" y="6543488"/>
            <a:ext cx="3752850" cy="264272"/>
          </a:xfrm>
          <a:prstGeom prst="rect">
            <a:avLst/>
          </a:prstGeom>
        </p:spPr>
        <p:txBody>
          <a:bodyPr vert="horz" lIns="91440" tIns="0" rIns="91440" bIns="45720" rtlCol="0" anchor="t" anchorCtr="0"/>
          <a:lstStyle>
            <a:lvl1pPr algn="l">
              <a:defRPr sz="788">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476250" y="6221414"/>
            <a:ext cx="3752850" cy="322075"/>
          </a:xfrm>
          <a:prstGeom prst="rect">
            <a:avLst/>
          </a:prstGeom>
        </p:spPr>
        <p:txBody>
          <a:bodyPr vert="horz" lIns="91440" tIns="45720" rIns="91440" bIns="45720" rtlCol="0" anchor="b" anchorCtr="0"/>
          <a:lstStyle>
            <a:lvl1pPr algn="l">
              <a:defRPr sz="788">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4914900" y="6221414"/>
            <a:ext cx="3754042" cy="322075"/>
          </a:xfrm>
          <a:prstGeom prst="rect">
            <a:avLst/>
          </a:prstGeom>
        </p:spPr>
        <p:txBody>
          <a:bodyPr vert="horz" lIns="91440" tIns="45720" rIns="0" bIns="45720" rtlCol="0" anchor="b" anchorCtr="0"/>
          <a:lstStyle>
            <a:lvl1pPr algn="r">
              <a:defRPr sz="788">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9348020"/>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 id="2147484495" r:id="rId17"/>
    <p:sldLayoutId id="2147484496" r:id="rId18"/>
    <p:sldLayoutId id="2147484497" r:id="rId19"/>
    <p:sldLayoutId id="2147484498" r:id="rId20"/>
    <p:sldLayoutId id="2147484499" r:id="rId21"/>
    <p:sldLayoutId id="2147484500" r:id="rId22"/>
    <p:sldLayoutId id="2147484501" r:id="rId23"/>
    <p:sldLayoutId id="2147484502" r:id="rId24"/>
    <p:sldLayoutId id="2147484503" r:id="rId25"/>
    <p:sldLayoutId id="2147484504" r:id="rId26"/>
    <p:sldLayoutId id="2147484505" r:id="rId27"/>
    <p:sldLayoutId id="2147484506" r:id="rId28"/>
    <p:sldLayoutId id="2147484507" r:id="rId29"/>
    <p:sldLayoutId id="2147484508" r:id="rId30"/>
    <p:sldLayoutId id="2147484509" r:id="rId31"/>
    <p:sldLayoutId id="2147484510" r:id="rId32"/>
    <p:sldLayoutId id="2147484511" r:id="rId33"/>
    <p:sldLayoutId id="2147484512" r:id="rId34"/>
    <p:sldLayoutId id="2147484513" r:id="rId35"/>
    <p:sldLayoutId id="2147484514" r:id="rId36"/>
    <p:sldLayoutId id="2147484515" r:id="rId37"/>
    <p:sldLayoutId id="2147484516" r:id="rId38"/>
    <p:sldLayoutId id="2147484520" r:id="rId39"/>
    <p:sldLayoutId id="2147484537" r:id="rId40"/>
    <p:sldLayoutId id="2147484538" r:id="rId41"/>
  </p:sldLayoutIdLst>
  <p:hf hdr="0"/>
  <p:txStyles>
    <p:titleStyle>
      <a:lvl1pPr algn="l" defTabSz="685800" rtl="0" eaLnBrk="1" latinLnBrk="0" hangingPunct="1">
        <a:lnSpc>
          <a:spcPct val="90000"/>
        </a:lnSpc>
        <a:spcBef>
          <a:spcPct val="0"/>
        </a:spcBef>
        <a:buNone/>
        <a:defRPr sz="2700" b="0" kern="1200" baseline="0">
          <a:solidFill>
            <a:schemeClr val="tx2"/>
          </a:solidFill>
          <a:latin typeface="+mj-lt"/>
          <a:ea typeface="+mj-ea"/>
          <a:cs typeface="+mj-cs"/>
        </a:defRPr>
      </a:lvl1pPr>
    </p:titleStyle>
    <p:bodyStyle>
      <a:lvl1pPr marL="237600" indent="-237600" algn="l" defTabSz="685800" rtl="0" eaLnBrk="1" latinLnBrk="0" hangingPunct="1">
        <a:lnSpc>
          <a:spcPct val="90000"/>
        </a:lnSpc>
        <a:spcBef>
          <a:spcPts val="900"/>
        </a:spcBef>
        <a:buClr>
          <a:schemeClr val="tx2"/>
        </a:buClr>
        <a:buSzPct val="80000"/>
        <a:buFont typeface="Verdana" panose="020B0604030504040204" pitchFamily="34" charset="0"/>
        <a:buChar char="›"/>
        <a:defRPr sz="1800" kern="1200">
          <a:solidFill>
            <a:schemeClr val="tx1"/>
          </a:solidFill>
          <a:latin typeface="+mn-lt"/>
          <a:ea typeface="+mn-ea"/>
          <a:cs typeface="+mn-cs"/>
        </a:defRPr>
      </a:lvl1pPr>
      <a:lvl2pPr marL="472500" indent="-237600" algn="l" defTabSz="685800" rtl="0" eaLnBrk="1" latinLnBrk="0" hangingPunct="1">
        <a:lnSpc>
          <a:spcPct val="90000"/>
        </a:lnSpc>
        <a:spcBef>
          <a:spcPts val="750"/>
        </a:spcBef>
        <a:buClr>
          <a:schemeClr val="tx2"/>
        </a:buClr>
        <a:buFont typeface="Verdana" panose="020B0604030504040204" pitchFamily="34" charset="0"/>
        <a:buChar char="–"/>
        <a:defRPr sz="1500" kern="1200">
          <a:solidFill>
            <a:schemeClr val="tx1"/>
          </a:solidFill>
          <a:latin typeface="+mn-lt"/>
          <a:ea typeface="+mn-ea"/>
          <a:cs typeface="+mn-cs"/>
        </a:defRPr>
      </a:lvl2pPr>
      <a:lvl3pPr marL="710100" indent="-237600" algn="l" defTabSz="685800" rtl="0" eaLnBrk="1" latinLnBrk="0" hangingPunct="1">
        <a:lnSpc>
          <a:spcPct val="90000"/>
        </a:lnSpc>
        <a:spcBef>
          <a:spcPts val="600"/>
        </a:spcBef>
        <a:buClr>
          <a:schemeClr val="tx2"/>
        </a:buClr>
        <a:buFont typeface="Wingdings" panose="05000000000000000000" pitchFamily="2" charset="2"/>
        <a:buChar char="§"/>
        <a:defRPr sz="1350" kern="1200">
          <a:solidFill>
            <a:schemeClr val="tx1"/>
          </a:solidFill>
          <a:latin typeface="+mn-lt"/>
          <a:ea typeface="+mn-ea"/>
          <a:cs typeface="+mn-cs"/>
        </a:defRPr>
      </a:lvl3pPr>
      <a:lvl4pPr marL="945000" indent="-237600" algn="l" defTabSz="685800" rtl="0" eaLnBrk="1" latinLnBrk="0" hangingPunct="1">
        <a:lnSpc>
          <a:spcPct val="90000"/>
        </a:lnSpc>
        <a:spcBef>
          <a:spcPts val="450"/>
        </a:spcBef>
        <a:buClr>
          <a:schemeClr val="tx2"/>
        </a:buClr>
        <a:buFont typeface="Arial" panose="020B0604020202020204" pitchFamily="34" charset="0"/>
        <a:buChar char="•"/>
        <a:defRPr sz="1350" kern="1200">
          <a:solidFill>
            <a:schemeClr val="tx1"/>
          </a:solidFill>
          <a:latin typeface="+mn-lt"/>
          <a:ea typeface="+mn-ea"/>
          <a:cs typeface="+mn-cs"/>
        </a:defRPr>
      </a:lvl4pPr>
      <a:lvl5pPr marL="1182600" indent="-237600" algn="l" defTabSz="685800" rtl="0" eaLnBrk="1" latinLnBrk="0" hangingPunct="1">
        <a:lnSpc>
          <a:spcPct val="90000"/>
        </a:lnSpc>
        <a:spcBef>
          <a:spcPts val="450"/>
        </a:spcBef>
        <a:buFont typeface="Verdana" panose="020B0604030504040204" pitchFamily="34" charset="0"/>
        <a:buChar char="–"/>
        <a:defRPr sz="1200" kern="1200">
          <a:solidFill>
            <a:schemeClr val="tx2"/>
          </a:solidFill>
          <a:latin typeface="+mn-lt"/>
          <a:ea typeface="+mn-ea"/>
          <a:cs typeface="+mn-cs"/>
        </a:defRPr>
      </a:lvl5pPr>
      <a:lvl6pPr marL="1417500" indent="-237600" algn="l" defTabSz="685800" rtl="0" eaLnBrk="1" latinLnBrk="0" hangingPunct="1">
        <a:lnSpc>
          <a:spcPct val="90000"/>
        </a:lnSpc>
        <a:spcBef>
          <a:spcPts val="450"/>
        </a:spcBef>
        <a:buFont typeface="Arial" panose="020B0604020202020204" pitchFamily="34" charset="0"/>
        <a:buChar char="•"/>
        <a:defRPr sz="1050" kern="1200">
          <a:solidFill>
            <a:schemeClr val="tx1">
              <a:lumMod val="50000"/>
              <a:lumOff val="50000"/>
            </a:schemeClr>
          </a:solidFill>
          <a:latin typeface="+mn-lt"/>
          <a:ea typeface="+mn-ea"/>
          <a:cs typeface="+mn-cs"/>
        </a:defRPr>
      </a:lvl6pPr>
      <a:lvl7pPr marL="54000" indent="-54000" algn="l" defTabSz="685800" rtl="0" eaLnBrk="1" latinLnBrk="0" hangingPunct="1">
        <a:lnSpc>
          <a:spcPct val="90000"/>
        </a:lnSpc>
        <a:spcBef>
          <a:spcPts val="450"/>
        </a:spcBef>
        <a:buSzPct val="25000"/>
        <a:buFont typeface="Verdana" panose="020B0604030504040204" pitchFamily="34" charset="0"/>
        <a:buChar char=" "/>
        <a:defRPr sz="900" b="1" i="0" kern="1200">
          <a:solidFill>
            <a:schemeClr val="tx2"/>
          </a:solidFill>
          <a:latin typeface="+mn-lt"/>
          <a:ea typeface="+mn-ea"/>
          <a:cs typeface="+mn-cs"/>
        </a:defRPr>
      </a:lvl7pPr>
      <a:lvl8pPr marL="54000" indent="-54000" algn="l" defTabSz="685800" rtl="0" eaLnBrk="1" latinLnBrk="0" hangingPunct="1">
        <a:lnSpc>
          <a:spcPct val="90000"/>
        </a:lnSpc>
        <a:spcBef>
          <a:spcPts val="450"/>
        </a:spcBef>
        <a:buSzPct val="25000"/>
        <a:buFont typeface="Verdana" panose="020B0604030504040204" pitchFamily="34" charset="0"/>
        <a:buChar char=" "/>
        <a:defRPr sz="900" i="0" kern="1200">
          <a:solidFill>
            <a:schemeClr val="tx1">
              <a:lumMod val="65000"/>
              <a:lumOff val="35000"/>
            </a:schemeClr>
          </a:solidFill>
          <a:latin typeface="+mn-lt"/>
          <a:ea typeface="+mn-ea"/>
          <a:cs typeface="+mn-cs"/>
        </a:defRPr>
      </a:lvl8pPr>
      <a:lvl9pPr marL="162000" indent="-108000" algn="l" defTabSz="685800" rtl="0" eaLnBrk="1" latinLnBrk="0" hangingPunct="1">
        <a:lnSpc>
          <a:spcPct val="90000"/>
        </a:lnSpc>
        <a:spcBef>
          <a:spcPts val="450"/>
        </a:spcBef>
        <a:buClr>
          <a:schemeClr val="tx2"/>
        </a:buClr>
        <a:buFont typeface="Verdana" panose="020B0604030504040204" pitchFamily="34" charset="0"/>
        <a:buChar char="–"/>
        <a:defRPr sz="900" i="0" kern="1200">
          <a:solidFill>
            <a:schemeClr val="tx1">
              <a:lumMod val="65000"/>
              <a:lumOff val="35000"/>
            </a:schemeClr>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hpKleurvlakOnder"/>
          <p:cNvSpPr/>
          <p:nvPr/>
        </p:nvSpPr>
        <p:spPr>
          <a:xfrm>
            <a:off x="0" y="6318250"/>
            <a:ext cx="9144000" cy="539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solidFill>
                <a:schemeClr val="tx1"/>
              </a:solidFill>
            </a:endParaRPr>
          </a:p>
        </p:txBody>
      </p:sp>
      <p:sp>
        <p:nvSpPr>
          <p:cNvPr id="7"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pic>
        <p:nvPicPr>
          <p:cNvPr id="8" name="shpBeeldmerk" descr="RO__vervolgpagina~LPPT.png"/>
          <p:cNvPicPr>
            <a:picLocks noChangeAspect="1"/>
          </p:cNvPicPr>
          <p:nvPr/>
        </p:nvPicPr>
        <p:blipFill>
          <a:blip r:embed="rId16"/>
          <a:srcRect/>
          <a:stretch>
            <a:fillRect/>
          </a:stretch>
        </p:blipFill>
        <p:spPr bwMode="auto">
          <a:xfrm>
            <a:off x="0" y="0"/>
            <a:ext cx="9144000" cy="857250"/>
          </a:xfrm>
          <a:prstGeom prst="rect">
            <a:avLst/>
          </a:prstGeom>
          <a:noFill/>
          <a:ln w="9525">
            <a:noFill/>
            <a:miter lim="800000"/>
            <a:headEnd/>
            <a:tailEnd/>
          </a:ln>
        </p:spPr>
      </p:pic>
      <p:sp>
        <p:nvSpPr>
          <p:cNvPr id="9"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pic>
        <p:nvPicPr>
          <p:cNvPr id="10" name="shpBeeldmerk" descr="RO__vervolgpagina~LPPT.png"/>
          <p:cNvPicPr>
            <a:picLocks noChangeAspect="1"/>
          </p:cNvPicPr>
          <p:nvPr/>
        </p:nvPicPr>
        <p:blipFill>
          <a:blip r:embed="rId16"/>
          <a:srcRect/>
          <a:stretch>
            <a:fillRect/>
          </a:stretch>
        </p:blipFill>
        <p:spPr bwMode="auto">
          <a:xfrm>
            <a:off x="0" y="0"/>
            <a:ext cx="9144000" cy="857250"/>
          </a:xfrm>
          <a:prstGeom prst="rect">
            <a:avLst/>
          </a:prstGeom>
          <a:noFill/>
          <a:ln w="9525">
            <a:noFill/>
            <a:miter lim="800000"/>
            <a:headEnd/>
            <a:tailEnd/>
          </a:ln>
        </p:spPr>
      </p:pic>
      <p:sp>
        <p:nvSpPr>
          <p:cNvPr id="12" name="shpKleurvlakBoven"/>
          <p:cNvSpPr/>
          <p:nvPr/>
        </p:nvSpPr>
        <p:spPr>
          <a:xfrm>
            <a:off x="0" y="0"/>
            <a:ext cx="9144000" cy="10715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dirty="0"/>
          </a:p>
        </p:txBody>
      </p:sp>
      <p:pic>
        <p:nvPicPr>
          <p:cNvPr id="13" name="shpBeeldmerk" descr="RO__vervolgpagina~LPPT.png"/>
          <p:cNvPicPr>
            <a:picLocks noChangeAspect="1"/>
          </p:cNvPicPr>
          <p:nvPr/>
        </p:nvPicPr>
        <p:blipFill>
          <a:blip r:embed="rId16"/>
          <a:srcRect/>
          <a:stretch>
            <a:fillRect/>
          </a:stretch>
        </p:blipFill>
        <p:spPr bwMode="auto">
          <a:xfrm>
            <a:off x="0" y="0"/>
            <a:ext cx="9144000" cy="857250"/>
          </a:xfrm>
          <a:prstGeom prst="rect">
            <a:avLst/>
          </a:prstGeom>
          <a:noFill/>
          <a:ln w="9525">
            <a:noFill/>
            <a:miter lim="800000"/>
            <a:headEnd/>
            <a:tailEnd/>
          </a:ln>
        </p:spPr>
      </p:pic>
      <p:sp>
        <p:nvSpPr>
          <p:cNvPr id="15" name="shpTitel"/>
          <p:cNvSpPr>
            <a:spLocks noGrp="1" noChangeArrowheads="1"/>
          </p:cNvSpPr>
          <p:nvPr>
            <p:ph type="title"/>
          </p:nvPr>
        </p:nvSpPr>
        <p:spPr bwMode="auto">
          <a:xfrm>
            <a:off x="251520" y="1268760"/>
            <a:ext cx="8640960" cy="864094"/>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8" name="Tijdelijke aanduiding voor datum 3"/>
          <p:cNvSpPr>
            <a:spLocks noGrp="1"/>
          </p:cNvSpPr>
          <p:nvPr>
            <p:ph type="dt" sz="half" idx="2"/>
          </p:nvPr>
        </p:nvSpPr>
        <p:spPr>
          <a:xfrm>
            <a:off x="4572000" y="6597353"/>
            <a:ext cx="4320480" cy="252000"/>
          </a:xfrm>
          <a:prstGeom prst="rect">
            <a:avLst/>
          </a:prstGeom>
        </p:spPr>
        <p:txBody>
          <a:bodyPr/>
          <a:lstStyle>
            <a:lvl1pPr algn="r">
              <a:defRPr sz="1200">
                <a:solidFill>
                  <a:schemeClr val="tx1"/>
                </a:solidFill>
                <a:latin typeface="+mn-lt"/>
              </a:defRPr>
            </a:lvl1pPr>
          </a:lstStyle>
          <a:p>
            <a:fld id="{330FFF43-A68E-4441-863F-1E5FDC9C9E7E}" type="datetimeFigureOut">
              <a:rPr lang="nl-NL" smtClean="0"/>
              <a:pPr/>
              <a:t>6-10-2022</a:t>
            </a:fld>
            <a:endParaRPr lang="nl-NL" dirty="0"/>
          </a:p>
        </p:txBody>
      </p:sp>
      <p:sp>
        <p:nvSpPr>
          <p:cNvPr id="19" name="Tijdelijke aanduiding voor voettekst 4"/>
          <p:cNvSpPr>
            <a:spLocks noGrp="1"/>
          </p:cNvSpPr>
          <p:nvPr>
            <p:ph type="ftr" sz="quarter" idx="3"/>
          </p:nvPr>
        </p:nvSpPr>
        <p:spPr>
          <a:xfrm>
            <a:off x="1691680" y="6342261"/>
            <a:ext cx="7200800" cy="266088"/>
          </a:xfrm>
          <a:prstGeom prst="rect">
            <a:avLst/>
          </a:prstGeom>
        </p:spPr>
        <p:txBody>
          <a:bodyPr/>
          <a:lstStyle>
            <a:lvl1pPr algn="r">
              <a:defRPr sz="1200">
                <a:solidFill>
                  <a:schemeClr val="tx1"/>
                </a:solidFill>
                <a:latin typeface="+mn-lt"/>
              </a:defRPr>
            </a:lvl1pPr>
          </a:lstStyle>
          <a:p>
            <a:endParaRPr lang="nl-NL" dirty="0"/>
          </a:p>
        </p:txBody>
      </p:sp>
      <p:sp>
        <p:nvSpPr>
          <p:cNvPr id="20" name="Tijdelijke aanduiding voor dianummer 5"/>
          <p:cNvSpPr>
            <a:spLocks noGrp="1"/>
          </p:cNvSpPr>
          <p:nvPr>
            <p:ph type="sldNum" sz="quarter" idx="4"/>
          </p:nvPr>
        </p:nvSpPr>
        <p:spPr>
          <a:xfrm>
            <a:off x="246323" y="6356349"/>
            <a:ext cx="725277" cy="252000"/>
          </a:xfrm>
          <a:prstGeom prst="rect">
            <a:avLst/>
          </a:prstGeom>
        </p:spPr>
        <p:txBody>
          <a:bodyPr/>
          <a:lstStyle>
            <a:lvl1pPr algn="l">
              <a:defRPr sz="1200">
                <a:solidFill>
                  <a:schemeClr val="tx1"/>
                </a:solidFill>
                <a:latin typeface="+mn-lt"/>
              </a:defRPr>
            </a:lvl1pPr>
          </a:lstStyle>
          <a:p>
            <a:fld id="{D484D21D-6F67-453B-9876-1E1B2169E10B}" type="slidenum">
              <a:rPr lang="nl-NL" smtClean="0"/>
              <a:pPr/>
              <a:t>‹nr.›</a:t>
            </a:fld>
            <a:endParaRPr lang="nl-NL" dirty="0"/>
          </a:p>
        </p:txBody>
      </p:sp>
    </p:spTree>
    <p:extLst>
      <p:ext uri="{BB962C8B-B14F-4D97-AF65-F5344CB8AC3E}">
        <p14:creationId xmlns:p14="http://schemas.microsoft.com/office/powerpoint/2010/main" val="3841485894"/>
      </p:ext>
    </p:extLst>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 id="2147484533" r:id="rId12"/>
    <p:sldLayoutId id="2147484534" r:id="rId13"/>
    <p:sldLayoutId id="2147484536" r:id="rId14"/>
  </p:sldLayoutIdLst>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360000" indent="-36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90000"/>
        </a:lnSpc>
        <a:spcBef>
          <a:spcPts val="500"/>
        </a:spcBef>
        <a:buFont typeface="Verdana" panose="020B0604030504040204" pitchFamily="34" charset="0"/>
        <a:buChar char="-"/>
        <a:defRPr sz="2400" kern="1200">
          <a:solidFill>
            <a:schemeClr val="tx1"/>
          </a:solidFill>
          <a:latin typeface="+mn-lt"/>
          <a:ea typeface="+mn-ea"/>
          <a:cs typeface="+mn-cs"/>
        </a:defRPr>
      </a:lvl2pPr>
      <a:lvl3pPr marL="1080000" indent="-360000" algn="l" defTabSz="914400" rtl="0" eaLnBrk="1" latinLnBrk="0" hangingPunct="1">
        <a:lnSpc>
          <a:spcPct val="90000"/>
        </a:lnSpc>
        <a:spcBef>
          <a:spcPts val="500"/>
        </a:spcBef>
        <a:buSzPct val="75000"/>
        <a:buFont typeface="Verdana" panose="020B0604030504040204" pitchFamily="34" charset="0"/>
        <a:buChar char="&g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7.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emf"/><Relationship Id="rId7"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emf"/></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50.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3" Type="http://schemas.openxmlformats.org/officeDocument/2006/relationships/image" Target="../media/image52.png"/><Relationship Id="rId7" Type="http://schemas.openxmlformats.org/officeDocument/2006/relationships/image" Target="../media/image56.svg"/><Relationship Id="rId12"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44.xml"/><Relationship Id="rId6" Type="http://schemas.openxmlformats.org/officeDocument/2006/relationships/image" Target="../media/image55.png"/><Relationship Id="rId11" Type="http://schemas.openxmlformats.org/officeDocument/2006/relationships/image" Target="../media/image60.svg"/><Relationship Id="rId5" Type="http://schemas.openxmlformats.org/officeDocument/2006/relationships/image" Target="../media/image54.sv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0.xml"/><Relationship Id="rId1" Type="http://schemas.openxmlformats.org/officeDocument/2006/relationships/slideLayout" Target="../slideLayouts/slideLayout40.xml"/><Relationship Id="rId4" Type="http://schemas.openxmlformats.org/officeDocument/2006/relationships/image" Target="../media/image64.png"/></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47.xml"/><Relationship Id="rId4" Type="http://schemas.openxmlformats.org/officeDocument/2006/relationships/hyperlink" Target="https://www.binnenlandsbestuur.nl/ruimte-en-milieu/regie-op-de-woningmarkt-ontrafel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3.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hyperlink" Target="mailto:Lara.brand@rvo.nl" TargetMode="External"/><Relationship Id="rId2" Type="http://schemas.openxmlformats.org/officeDocument/2006/relationships/notesSlide" Target="../notesSlides/notesSlide26.xml"/><Relationship Id="rId1" Type="http://schemas.openxmlformats.org/officeDocument/2006/relationships/slideLayout" Target="../slideLayouts/slideLayout37.xml"/><Relationship Id="rId5" Type="http://schemas.openxmlformats.org/officeDocument/2006/relationships/hyperlink" Target="mailto:nieuwbouwwoningcorporaties@rvo.nl" TargetMode="External"/><Relationship Id="rId4" Type="http://schemas.openxmlformats.org/officeDocument/2006/relationships/hyperlink" Target="https://www.rvo.nl/onderwerpen/expertteam-woningbouw/taskforce-nieuwbouw-woningcorporati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kvwg750av2j6.cloudfront.net/m/1ba52dad0d83e010/original/Aedes-Corporatiemonitor-Nieuwbouw-februari-2019.pdf" TargetMode="External"/><Relationship Id="rId2" Type="http://schemas.openxmlformats.org/officeDocument/2006/relationships/notesSlide" Target="../notesSlides/notesSlide3.xml"/><Relationship Id="rId1" Type="http://schemas.openxmlformats.org/officeDocument/2006/relationships/slideLayout" Target="../slideLayouts/slideLayout39.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43.xml"/><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inball Wallpapers - Wallpaper Cave">
            <a:extLst>
              <a:ext uri="{FF2B5EF4-FFF2-40B4-BE49-F238E27FC236}">
                <a16:creationId xmlns:a16="http://schemas.microsoft.com/office/drawing/2014/main" id="{DB0646B2-45FC-4C07-BC21-886F4F574C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841" r="14659"/>
          <a:stretch/>
        </p:blipFill>
        <p:spPr bwMode="auto">
          <a:xfrm>
            <a:off x="1"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A7213E2-040C-4889-A805-E32E33E977A4}"/>
              </a:ext>
            </a:extLst>
          </p:cNvPr>
          <p:cNvSpPr>
            <a:spLocks noGrp="1"/>
          </p:cNvSpPr>
          <p:nvPr>
            <p:ph type="ctrTitle"/>
          </p:nvPr>
        </p:nvSpPr>
        <p:spPr>
          <a:xfrm>
            <a:off x="4932040" y="1988840"/>
            <a:ext cx="3250263" cy="1739528"/>
          </a:xfrm>
        </p:spPr>
        <p:txBody>
          <a:bodyPr/>
          <a:lstStyle/>
          <a:p>
            <a:r>
              <a:rPr lang="en-US" sz="4800" dirty="0"/>
              <a:t>‘</a:t>
            </a:r>
            <a:r>
              <a:rPr lang="en-US" sz="4800" dirty="0" err="1"/>
              <a:t>Waar</a:t>
            </a:r>
            <a:r>
              <a:rPr lang="en-US" sz="4800" dirty="0"/>
              <a:t> </a:t>
            </a:r>
            <a:r>
              <a:rPr lang="en-US" sz="4800" dirty="0" err="1"/>
              <a:t>een</a:t>
            </a:r>
            <a:r>
              <a:rPr lang="en-US" sz="4800" dirty="0"/>
              <a:t> </a:t>
            </a:r>
            <a:r>
              <a:rPr lang="en-US" sz="4800" dirty="0" err="1"/>
              <a:t>wil</a:t>
            </a:r>
            <a:r>
              <a:rPr lang="en-US" sz="4800" dirty="0"/>
              <a:t> is, is </a:t>
            </a:r>
            <a:r>
              <a:rPr lang="en-US" sz="4800" dirty="0" err="1"/>
              <a:t>een</a:t>
            </a:r>
            <a:r>
              <a:rPr lang="en-US" sz="4800" dirty="0"/>
              <a:t> </a:t>
            </a:r>
            <a:r>
              <a:rPr lang="en-US" sz="4800" dirty="0" err="1"/>
              <a:t>weg</a:t>
            </a:r>
            <a:r>
              <a:rPr lang="en-US" sz="4800" dirty="0"/>
              <a:t>’</a:t>
            </a:r>
            <a:endParaRPr lang="nl-NL" sz="4800" dirty="0"/>
          </a:p>
        </p:txBody>
      </p:sp>
      <p:sp>
        <p:nvSpPr>
          <p:cNvPr id="6" name="Ondertitel 2">
            <a:extLst>
              <a:ext uri="{FF2B5EF4-FFF2-40B4-BE49-F238E27FC236}">
                <a16:creationId xmlns:a16="http://schemas.microsoft.com/office/drawing/2014/main" id="{06C7D8EA-46BE-4095-B376-69419DCBA843}"/>
              </a:ext>
            </a:extLst>
          </p:cNvPr>
          <p:cNvSpPr>
            <a:spLocks noGrp="1"/>
          </p:cNvSpPr>
          <p:nvPr>
            <p:ph type="subTitle" idx="1"/>
          </p:nvPr>
        </p:nvSpPr>
        <p:spPr>
          <a:xfrm>
            <a:off x="4946064" y="4142334"/>
            <a:ext cx="3946416" cy="1655762"/>
          </a:xfrm>
        </p:spPr>
        <p:txBody>
          <a:bodyPr/>
          <a:lstStyle/>
          <a:p>
            <a:r>
              <a:rPr lang="en-US" b="1" dirty="0"/>
              <a:t>Taskforce </a:t>
            </a:r>
            <a:r>
              <a:rPr lang="en-US" b="1" dirty="0" err="1"/>
              <a:t>Nieuwbouw</a:t>
            </a:r>
            <a:r>
              <a:rPr lang="en-US" b="1" dirty="0"/>
              <a:t> </a:t>
            </a:r>
            <a:r>
              <a:rPr lang="en-US" b="1" dirty="0" err="1"/>
              <a:t>Woningcorporaties</a:t>
            </a:r>
            <a:r>
              <a:rPr lang="en-US" b="1" dirty="0"/>
              <a:t> </a:t>
            </a:r>
          </a:p>
          <a:p>
            <a:r>
              <a:rPr lang="en-US" dirty="0"/>
              <a:t>Aedes </a:t>
            </a:r>
            <a:r>
              <a:rPr lang="en-US" dirty="0" err="1"/>
              <a:t>corporatiedag</a:t>
            </a:r>
            <a:r>
              <a:rPr lang="en-US" dirty="0"/>
              <a:t> 11 </a:t>
            </a:r>
            <a:r>
              <a:rPr lang="en-US" dirty="0" err="1"/>
              <a:t>oktober</a:t>
            </a:r>
            <a:r>
              <a:rPr lang="en-US" dirty="0"/>
              <a:t> 2022</a:t>
            </a:r>
            <a:endParaRPr lang="nl-NL" dirty="0"/>
          </a:p>
        </p:txBody>
      </p:sp>
      <p:pic>
        <p:nvPicPr>
          <p:cNvPr id="1026" name="Picture 2" descr="Rijkslogo - Wikipedia">
            <a:extLst>
              <a:ext uri="{FF2B5EF4-FFF2-40B4-BE49-F238E27FC236}">
                <a16:creationId xmlns:a16="http://schemas.microsoft.com/office/drawing/2014/main" id="{273C00A9-B72F-4D68-925E-203A6D363F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992" y="0"/>
            <a:ext cx="572015" cy="1001027"/>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FF9C7731-E277-4738-900E-E69AD87852D7}"/>
              </a:ext>
            </a:extLst>
          </p:cNvPr>
          <p:cNvSpPr txBox="1"/>
          <p:nvPr/>
        </p:nvSpPr>
        <p:spPr>
          <a:xfrm>
            <a:off x="4946064" y="5798096"/>
            <a:ext cx="3236239" cy="400110"/>
          </a:xfrm>
          <a:prstGeom prst="rect">
            <a:avLst/>
          </a:prstGeom>
          <a:noFill/>
        </p:spPr>
        <p:txBody>
          <a:bodyPr wrap="square" rtlCol="0">
            <a:spAutoFit/>
          </a:bodyPr>
          <a:lstStyle/>
          <a:p>
            <a:r>
              <a:rPr lang="nl-NL" sz="2000" dirty="0">
                <a:latin typeface="Calibri" panose="020F0502020204030204" pitchFamily="34" charset="0"/>
                <a:cs typeface="Calibri" panose="020F0502020204030204" pitchFamily="34" charset="0"/>
              </a:rPr>
              <a:t>Staf Depla &amp; Lara Brand</a:t>
            </a:r>
          </a:p>
        </p:txBody>
      </p:sp>
    </p:spTree>
    <p:extLst>
      <p:ext uri="{BB962C8B-B14F-4D97-AF65-F5344CB8AC3E}">
        <p14:creationId xmlns:p14="http://schemas.microsoft.com/office/powerpoint/2010/main" val="2407379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30CCE87-8A74-45DA-98C8-38ABDA004391}"/>
              </a:ext>
            </a:extLst>
          </p:cNvPr>
          <p:cNvPicPr>
            <a:picLocks noChangeAspect="1"/>
          </p:cNvPicPr>
          <p:nvPr/>
        </p:nvPicPr>
        <p:blipFill>
          <a:blip r:embed="rId3"/>
          <a:stretch>
            <a:fillRect/>
          </a:stretch>
        </p:blipFill>
        <p:spPr>
          <a:xfrm>
            <a:off x="606973" y="2274456"/>
            <a:ext cx="7669924" cy="3191974"/>
          </a:xfrm>
          <a:prstGeom prst="rect">
            <a:avLst/>
          </a:prstGeom>
          <a:ln>
            <a:noFill/>
          </a:ln>
          <a:effectLst>
            <a:outerShdw blurRad="292100" dist="139700" dir="2700000" algn="tl" rotWithShape="0">
              <a:srgbClr val="333333">
                <a:alpha val="65000"/>
              </a:srgbClr>
            </a:outerShdw>
          </a:effectLst>
        </p:spPr>
      </p:pic>
      <p:sp>
        <p:nvSpPr>
          <p:cNvPr id="7" name="Titel 2">
            <a:extLst>
              <a:ext uri="{FF2B5EF4-FFF2-40B4-BE49-F238E27FC236}">
                <a16:creationId xmlns:a16="http://schemas.microsoft.com/office/drawing/2014/main" id="{6DFFD931-F5BD-42AD-BB05-C4A576E5BC11}"/>
              </a:ext>
            </a:extLst>
          </p:cNvPr>
          <p:cNvSpPr txBox="1">
            <a:spLocks/>
          </p:cNvSpPr>
          <p:nvPr/>
        </p:nvSpPr>
        <p:spPr>
          <a:xfrm>
            <a:off x="476250" y="1052514"/>
            <a:ext cx="8192691" cy="948047"/>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2700" b="0" kern="1200" baseline="0">
                <a:solidFill>
                  <a:schemeClr val="tx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nl-NL" sz="2700" b="0" i="0" u="none" strike="noStrike" kern="1200" cap="none" spc="0" normalizeH="0" baseline="0" noProof="0" dirty="0">
                <a:ln>
                  <a:noFill/>
                </a:ln>
                <a:solidFill>
                  <a:prstClr val="black"/>
                </a:solidFill>
                <a:effectLst/>
                <a:uLnTx/>
                <a:uFillTx/>
                <a:latin typeface="Verdana"/>
                <a:ea typeface="+mj-ea"/>
                <a:cs typeface="Arial"/>
              </a:rPr>
              <a:t>Redenen voor uit- en afstel</a:t>
            </a:r>
          </a:p>
        </p:txBody>
      </p:sp>
    </p:spTree>
    <p:extLst>
      <p:ext uri="{BB962C8B-B14F-4D97-AF65-F5344CB8AC3E}">
        <p14:creationId xmlns:p14="http://schemas.microsoft.com/office/powerpoint/2010/main" val="6117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Creative Process">
            <a:extLst>
              <a:ext uri="{FF2B5EF4-FFF2-40B4-BE49-F238E27FC236}">
                <a16:creationId xmlns:a16="http://schemas.microsoft.com/office/drawing/2014/main" id="{FCBDC076-4A70-426D-BC8C-FA51BEAB2BBC}"/>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1532776" y="1696477"/>
            <a:ext cx="6067335" cy="403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351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9507F-97AF-4D41-83E7-2AEBE2FE9EB2}"/>
              </a:ext>
            </a:extLst>
          </p:cNvPr>
          <p:cNvSpPr>
            <a:spLocks noGrp="1"/>
          </p:cNvSpPr>
          <p:nvPr>
            <p:ph type="title"/>
          </p:nvPr>
        </p:nvSpPr>
        <p:spPr>
          <a:xfrm>
            <a:off x="623888" y="218254"/>
            <a:ext cx="7886700" cy="1850806"/>
          </a:xfrm>
          <a:noFill/>
        </p:spPr>
        <p:txBody>
          <a:bodyPr/>
          <a:lstStyle/>
          <a:p>
            <a:r>
              <a:rPr lang="nl-NL" sz="4000" dirty="0">
                <a:solidFill>
                  <a:schemeClr val="tx1"/>
                </a:solidFill>
                <a:latin typeface="Calibri" panose="020F0502020204030204" pitchFamily="34" charset="0"/>
                <a:cs typeface="Calibri" panose="020F0502020204030204" pitchFamily="34" charset="0"/>
              </a:rPr>
              <a:t>Wanneer is een plan eigenlijk ‘hard’?</a:t>
            </a:r>
          </a:p>
        </p:txBody>
      </p:sp>
      <p:sp>
        <p:nvSpPr>
          <p:cNvPr id="3" name="Tijdelijke aanduiding voor tekst 2">
            <a:extLst>
              <a:ext uri="{FF2B5EF4-FFF2-40B4-BE49-F238E27FC236}">
                <a16:creationId xmlns:a16="http://schemas.microsoft.com/office/drawing/2014/main" id="{EF9B69AD-38CC-428E-BAA4-D6CED8572680}"/>
              </a:ext>
            </a:extLst>
          </p:cNvPr>
          <p:cNvSpPr>
            <a:spLocks noGrp="1"/>
          </p:cNvSpPr>
          <p:nvPr>
            <p:ph type="body" idx="1"/>
          </p:nvPr>
        </p:nvSpPr>
        <p:spPr>
          <a:xfrm>
            <a:off x="778001" y="2301412"/>
            <a:ext cx="7886700" cy="2487530"/>
          </a:xfrm>
        </p:spPr>
        <p:txBody>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r>
              <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Een concrete locatie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Een complete anterieure overeenkomst waarin ‘fake sociale huur’ is uitgesloten</a:t>
            </a:r>
            <a:endPar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Een passend bestemmingsplan en een onherroepelijke omgevingsvergunning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Een ontwikkel / investeringsbesluit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Opgenomen in de DPI</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endPar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endPar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0896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EAFD0F47-D587-452C-9B72-62B7460C9335}"/>
              </a:ext>
            </a:extLst>
          </p:cNvPr>
          <p:cNvGrpSpPr/>
          <p:nvPr/>
        </p:nvGrpSpPr>
        <p:grpSpPr>
          <a:xfrm>
            <a:off x="0" y="2674671"/>
            <a:ext cx="9239408" cy="3258065"/>
            <a:chOff x="-2321969" y="607624"/>
            <a:chExt cx="14997932" cy="5288676"/>
          </a:xfrm>
        </p:grpSpPr>
        <p:pic>
          <p:nvPicPr>
            <p:cNvPr id="9" name="Afbeelding 8">
              <a:extLst>
                <a:ext uri="{FF2B5EF4-FFF2-40B4-BE49-F238E27FC236}">
                  <a16:creationId xmlns:a16="http://schemas.microsoft.com/office/drawing/2014/main" id="{9F352F52-8528-455C-8726-B3CC88D7BB6F}"/>
                </a:ext>
              </a:extLst>
            </p:cNvPr>
            <p:cNvPicPr>
              <a:picLocks noChangeAspect="1"/>
            </p:cNvPicPr>
            <p:nvPr/>
          </p:nvPicPr>
          <p:blipFill>
            <a:blip r:embed="rId3"/>
            <a:stretch>
              <a:fillRect/>
            </a:stretch>
          </p:blipFill>
          <p:spPr>
            <a:xfrm>
              <a:off x="-2321969" y="1041012"/>
              <a:ext cx="7267074" cy="4800600"/>
            </a:xfrm>
            <a:prstGeom prst="rect">
              <a:avLst/>
            </a:prstGeom>
          </p:spPr>
        </p:pic>
        <p:pic>
          <p:nvPicPr>
            <p:cNvPr id="12" name="Afbeelding 11">
              <a:extLst>
                <a:ext uri="{FF2B5EF4-FFF2-40B4-BE49-F238E27FC236}">
                  <a16:creationId xmlns:a16="http://schemas.microsoft.com/office/drawing/2014/main" id="{38548257-D7A8-4735-AEAB-569E8AE1998E}"/>
                </a:ext>
              </a:extLst>
            </p:cNvPr>
            <p:cNvPicPr>
              <a:picLocks noChangeAspect="1"/>
            </p:cNvPicPr>
            <p:nvPr/>
          </p:nvPicPr>
          <p:blipFill rotWithShape="1">
            <a:blip r:embed="rId4"/>
            <a:srcRect l="2325"/>
            <a:stretch/>
          </p:blipFill>
          <p:spPr>
            <a:xfrm>
              <a:off x="4792716" y="607624"/>
              <a:ext cx="7883247" cy="5288676"/>
            </a:xfrm>
            <a:prstGeom prst="rect">
              <a:avLst/>
            </a:prstGeom>
          </p:spPr>
        </p:pic>
      </p:grpSp>
      <p:sp>
        <p:nvSpPr>
          <p:cNvPr id="2" name="Titel 1">
            <a:extLst>
              <a:ext uri="{FF2B5EF4-FFF2-40B4-BE49-F238E27FC236}">
                <a16:creationId xmlns:a16="http://schemas.microsoft.com/office/drawing/2014/main" id="{A62C491C-7CDD-45C2-BF61-71F557C2D35B}"/>
              </a:ext>
            </a:extLst>
          </p:cNvPr>
          <p:cNvSpPr>
            <a:spLocks noGrp="1"/>
          </p:cNvSpPr>
          <p:nvPr>
            <p:ph type="title"/>
          </p:nvPr>
        </p:nvSpPr>
        <p:spPr/>
        <p:txBody>
          <a:bodyPr/>
          <a:lstStyle/>
          <a:p>
            <a:r>
              <a:rPr lang="nl-NL" dirty="0">
                <a:solidFill>
                  <a:schemeClr val="tx1"/>
                </a:solidFill>
              </a:rPr>
              <a:t>‘</a:t>
            </a:r>
            <a:r>
              <a:rPr lang="nl-NL" dirty="0" err="1">
                <a:solidFill>
                  <a:schemeClr val="tx1"/>
                </a:solidFill>
              </a:rPr>
              <a:t>Dinkla</a:t>
            </a:r>
            <a:r>
              <a:rPr lang="nl-NL" dirty="0">
                <a:solidFill>
                  <a:schemeClr val="tx1"/>
                </a:solidFill>
              </a:rPr>
              <a:t> – schema’ </a:t>
            </a:r>
          </a:p>
        </p:txBody>
      </p:sp>
      <p:pic>
        <p:nvPicPr>
          <p:cNvPr id="8" name="Graphic 7" descr="Vergrootglas met effen opvulling">
            <a:extLst>
              <a:ext uri="{FF2B5EF4-FFF2-40B4-BE49-F238E27FC236}">
                <a16:creationId xmlns:a16="http://schemas.microsoft.com/office/drawing/2014/main" id="{72A2061C-E3DC-44D2-843B-632A1A80F3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7474" y="3115551"/>
            <a:ext cx="1794535" cy="1794535"/>
          </a:xfrm>
          <a:prstGeom prst="rect">
            <a:avLst/>
          </a:prstGeom>
        </p:spPr>
      </p:pic>
      <p:pic>
        <p:nvPicPr>
          <p:cNvPr id="10" name="Graphic 9" descr="Seta para Baixo met effen opvulling">
            <a:extLst>
              <a:ext uri="{FF2B5EF4-FFF2-40B4-BE49-F238E27FC236}">
                <a16:creationId xmlns:a16="http://schemas.microsoft.com/office/drawing/2014/main" id="{9918A0F1-3F4A-4A33-8D79-3999A41B5F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94536" y="1485712"/>
            <a:ext cx="1411628" cy="1411628"/>
          </a:xfrm>
          <a:prstGeom prst="rect">
            <a:avLst/>
          </a:prstGeom>
        </p:spPr>
      </p:pic>
    </p:spTree>
    <p:extLst>
      <p:ext uri="{BB962C8B-B14F-4D97-AF65-F5344CB8AC3E}">
        <p14:creationId xmlns:p14="http://schemas.microsoft.com/office/powerpoint/2010/main" val="1208045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ep 7">
            <a:extLst>
              <a:ext uri="{FF2B5EF4-FFF2-40B4-BE49-F238E27FC236}">
                <a16:creationId xmlns:a16="http://schemas.microsoft.com/office/drawing/2014/main" id="{F2A1657E-0CC3-45E2-8F8E-41A1B6125275}"/>
              </a:ext>
            </a:extLst>
          </p:cNvPr>
          <p:cNvGrpSpPr/>
          <p:nvPr/>
        </p:nvGrpSpPr>
        <p:grpSpPr>
          <a:xfrm>
            <a:off x="1280498" y="1060319"/>
            <a:ext cx="4725221" cy="5259509"/>
            <a:chOff x="675693" y="-103239"/>
            <a:chExt cx="5704389" cy="6373551"/>
          </a:xfrm>
        </p:grpSpPr>
        <p:pic>
          <p:nvPicPr>
            <p:cNvPr id="5" name="Afbeelding 4">
              <a:extLst>
                <a:ext uri="{FF2B5EF4-FFF2-40B4-BE49-F238E27FC236}">
                  <a16:creationId xmlns:a16="http://schemas.microsoft.com/office/drawing/2014/main" id="{AC0EC600-D36F-4FDC-8E3C-E8FAB04D1BB8}"/>
                </a:ext>
              </a:extLst>
            </p:cNvPr>
            <p:cNvPicPr>
              <a:picLocks noChangeAspect="1"/>
            </p:cNvPicPr>
            <p:nvPr/>
          </p:nvPicPr>
          <p:blipFill rotWithShape="1">
            <a:blip r:embed="rId3"/>
            <a:srcRect l="7986" t="16234" r="36497" b="8785"/>
            <a:stretch/>
          </p:blipFill>
          <p:spPr>
            <a:xfrm>
              <a:off x="675693" y="-103239"/>
              <a:ext cx="5668684" cy="4306529"/>
            </a:xfrm>
            <a:prstGeom prst="rect">
              <a:avLst/>
            </a:prstGeom>
          </p:spPr>
        </p:pic>
        <p:pic>
          <p:nvPicPr>
            <p:cNvPr id="7" name="Afbeelding 6">
              <a:extLst>
                <a:ext uri="{FF2B5EF4-FFF2-40B4-BE49-F238E27FC236}">
                  <a16:creationId xmlns:a16="http://schemas.microsoft.com/office/drawing/2014/main" id="{BE7B612E-EA72-4DE6-8FF0-B0B4DCF95168}"/>
                </a:ext>
              </a:extLst>
            </p:cNvPr>
            <p:cNvPicPr>
              <a:picLocks noChangeAspect="1"/>
            </p:cNvPicPr>
            <p:nvPr/>
          </p:nvPicPr>
          <p:blipFill rotWithShape="1">
            <a:blip r:embed="rId4"/>
            <a:srcRect l="8831" t="21331" r="35592" b="14178"/>
            <a:stretch/>
          </p:blipFill>
          <p:spPr>
            <a:xfrm>
              <a:off x="705189" y="2566217"/>
              <a:ext cx="5674893" cy="3704095"/>
            </a:xfrm>
            <a:prstGeom prst="rect">
              <a:avLst/>
            </a:prstGeom>
          </p:spPr>
        </p:pic>
      </p:grpSp>
      <p:pic>
        <p:nvPicPr>
          <p:cNvPr id="10" name="Afbeelding 9">
            <a:extLst>
              <a:ext uri="{FF2B5EF4-FFF2-40B4-BE49-F238E27FC236}">
                <a16:creationId xmlns:a16="http://schemas.microsoft.com/office/drawing/2014/main" id="{8BF4F582-CB54-40F2-B3AD-FEF445717C89}"/>
              </a:ext>
            </a:extLst>
          </p:cNvPr>
          <p:cNvPicPr>
            <a:picLocks noChangeAspect="1"/>
          </p:cNvPicPr>
          <p:nvPr/>
        </p:nvPicPr>
        <p:blipFill rotWithShape="1">
          <a:blip r:embed="rId4"/>
          <a:srcRect l="71579" t="16560" r="3346" b="6881"/>
          <a:stretch/>
        </p:blipFill>
        <p:spPr>
          <a:xfrm>
            <a:off x="6537223" y="1708970"/>
            <a:ext cx="2077886" cy="3568801"/>
          </a:xfrm>
          <a:prstGeom prst="rect">
            <a:avLst/>
          </a:prstGeom>
        </p:spPr>
      </p:pic>
      <p:sp>
        <p:nvSpPr>
          <p:cNvPr id="9" name="Titel 1">
            <a:extLst>
              <a:ext uri="{FF2B5EF4-FFF2-40B4-BE49-F238E27FC236}">
                <a16:creationId xmlns:a16="http://schemas.microsoft.com/office/drawing/2014/main" id="{4AA07F97-BCEE-4F22-88A6-50BF8DED0672}"/>
              </a:ext>
            </a:extLst>
          </p:cNvPr>
          <p:cNvSpPr txBox="1">
            <a:spLocks/>
          </p:cNvSpPr>
          <p:nvPr/>
        </p:nvSpPr>
        <p:spPr bwMode="auto">
          <a:xfrm>
            <a:off x="623888" y="260309"/>
            <a:ext cx="7886700" cy="18508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defTabSz="914400" rtl="0" eaLnBrk="1" latinLnBrk="0" hangingPunct="1">
              <a:lnSpc>
                <a:spcPct val="90000"/>
              </a:lnSpc>
              <a:spcBef>
                <a:spcPct val="0"/>
              </a:spcBef>
              <a:buNone/>
              <a:defRPr sz="4500" kern="1200">
                <a:solidFill>
                  <a:schemeClr val="accent1"/>
                </a:solidFill>
                <a:latin typeface="+mj-lt"/>
                <a:ea typeface="+mj-ea"/>
                <a:cs typeface="+mj-cs"/>
              </a:defRPr>
            </a:lvl1pPr>
          </a:lstStyle>
          <a:p>
            <a:pPr algn="l" fontAlgn="auto">
              <a:spcAft>
                <a:spcPts val="0"/>
              </a:spcAft>
            </a:pPr>
            <a:r>
              <a:rPr lang="nl-NL" sz="2700" dirty="0">
                <a:solidFill>
                  <a:schemeClr val="tx1"/>
                </a:solidFill>
                <a:latin typeface="Calibri" panose="020F0502020204030204" pitchFamily="34" charset="0"/>
                <a:cs typeface="Calibri" panose="020F0502020204030204" pitchFamily="34" charset="0"/>
              </a:rPr>
              <a:t>Monitoring:</a:t>
            </a:r>
            <a:br>
              <a:rPr lang="nl-NL" sz="2700" dirty="0">
                <a:solidFill>
                  <a:schemeClr val="tx1"/>
                </a:solidFill>
                <a:latin typeface="Calibri" panose="020F0502020204030204" pitchFamily="34" charset="0"/>
                <a:cs typeface="Calibri" panose="020F0502020204030204" pitchFamily="34" charset="0"/>
              </a:rPr>
            </a:br>
            <a:r>
              <a:rPr lang="nl-NL" sz="2700" dirty="0">
                <a:solidFill>
                  <a:schemeClr val="tx1"/>
                </a:solidFill>
                <a:latin typeface="Calibri" panose="020F0502020204030204" pitchFamily="34" charset="0"/>
                <a:cs typeface="Calibri" panose="020F0502020204030204" pitchFamily="34" charset="0"/>
              </a:rPr>
              <a:t>resultaat 2</a:t>
            </a:r>
            <a:r>
              <a:rPr lang="nl-NL" sz="2700" baseline="30000" dirty="0">
                <a:solidFill>
                  <a:schemeClr val="tx1"/>
                </a:solidFill>
                <a:latin typeface="Calibri" panose="020F0502020204030204" pitchFamily="34" charset="0"/>
                <a:cs typeface="Calibri" panose="020F0502020204030204" pitchFamily="34" charset="0"/>
              </a:rPr>
              <a:t>e</a:t>
            </a:r>
            <a:r>
              <a:rPr lang="nl-NL" sz="2700" dirty="0">
                <a:solidFill>
                  <a:schemeClr val="tx1"/>
                </a:solidFill>
                <a:latin typeface="Calibri" panose="020F0502020204030204" pitchFamily="34" charset="0"/>
                <a:cs typeface="Calibri" panose="020F0502020204030204" pitchFamily="34" charset="0"/>
              </a:rPr>
              <a:t> uitvraag</a:t>
            </a:r>
          </a:p>
        </p:txBody>
      </p:sp>
    </p:spTree>
    <p:extLst>
      <p:ext uri="{BB962C8B-B14F-4D97-AF65-F5344CB8AC3E}">
        <p14:creationId xmlns:p14="http://schemas.microsoft.com/office/powerpoint/2010/main" val="2515606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
            <a:extLst>
              <a:ext uri="{FF2B5EF4-FFF2-40B4-BE49-F238E27FC236}">
                <a16:creationId xmlns:a16="http://schemas.microsoft.com/office/drawing/2014/main" id="{20386413-6877-468C-8CAD-CA08B8213502}"/>
              </a:ext>
            </a:extLst>
          </p:cNvPr>
          <p:cNvSpPr>
            <a:spLocks noGrp="1"/>
          </p:cNvSpPr>
          <p:nvPr>
            <p:ph type="title"/>
          </p:nvPr>
        </p:nvSpPr>
        <p:spPr>
          <a:xfrm>
            <a:off x="623888" y="218254"/>
            <a:ext cx="7886700" cy="1850806"/>
          </a:xfrm>
          <a:noFill/>
        </p:spPr>
        <p:txBody>
          <a:bodyPr/>
          <a:lstStyle/>
          <a:p>
            <a:r>
              <a:rPr lang="nl-NL" sz="4000" dirty="0">
                <a:solidFill>
                  <a:schemeClr val="tx1"/>
                </a:solidFill>
                <a:latin typeface="Calibri" panose="020F0502020204030204" pitchFamily="34" charset="0"/>
                <a:cs typeface="Calibri" panose="020F0502020204030204" pitchFamily="34" charset="0"/>
              </a:rPr>
              <a:t>Veel ‘zachte’ plannen</a:t>
            </a:r>
          </a:p>
        </p:txBody>
      </p:sp>
      <p:pic>
        <p:nvPicPr>
          <p:cNvPr id="3" name="Afbeelding 2">
            <a:extLst>
              <a:ext uri="{FF2B5EF4-FFF2-40B4-BE49-F238E27FC236}">
                <a16:creationId xmlns:a16="http://schemas.microsoft.com/office/drawing/2014/main" id="{65AF5AD8-3310-8009-0C1B-9E6256A46DEE}"/>
              </a:ext>
            </a:extLst>
          </p:cNvPr>
          <p:cNvPicPr>
            <a:picLocks noChangeAspect="1"/>
          </p:cNvPicPr>
          <p:nvPr/>
        </p:nvPicPr>
        <p:blipFill rotWithShape="1">
          <a:blip r:embed="rId3"/>
          <a:srcRect l="19747" t="26090" r="11519" b="17651"/>
          <a:stretch/>
        </p:blipFill>
        <p:spPr>
          <a:xfrm>
            <a:off x="740780" y="2222339"/>
            <a:ext cx="7340944" cy="3379808"/>
          </a:xfrm>
          <a:prstGeom prst="rect">
            <a:avLst/>
          </a:prstGeom>
        </p:spPr>
      </p:pic>
    </p:spTree>
    <p:extLst>
      <p:ext uri="{BB962C8B-B14F-4D97-AF65-F5344CB8AC3E}">
        <p14:creationId xmlns:p14="http://schemas.microsoft.com/office/powerpoint/2010/main" val="410546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9507F-97AF-4D41-83E7-2AEBE2FE9EB2}"/>
              </a:ext>
            </a:extLst>
          </p:cNvPr>
          <p:cNvSpPr>
            <a:spLocks noGrp="1"/>
          </p:cNvSpPr>
          <p:nvPr>
            <p:ph type="title"/>
          </p:nvPr>
        </p:nvSpPr>
        <p:spPr>
          <a:xfrm>
            <a:off x="623888" y="218254"/>
            <a:ext cx="7886700" cy="1850806"/>
          </a:xfrm>
          <a:noFill/>
        </p:spPr>
        <p:txBody>
          <a:bodyPr/>
          <a:lstStyle/>
          <a:p>
            <a:r>
              <a:rPr lang="nl-NL" sz="4000" dirty="0">
                <a:solidFill>
                  <a:schemeClr val="tx1"/>
                </a:solidFill>
                <a:latin typeface="Calibri" panose="020F0502020204030204" pitchFamily="34" charset="0"/>
                <a:cs typeface="Calibri" panose="020F0502020204030204" pitchFamily="34" charset="0"/>
              </a:rPr>
              <a:t>Uitdagingen </a:t>
            </a:r>
          </a:p>
        </p:txBody>
      </p:sp>
      <p:sp>
        <p:nvSpPr>
          <p:cNvPr id="3" name="Tijdelijke aanduiding voor tekst 2">
            <a:extLst>
              <a:ext uri="{FF2B5EF4-FFF2-40B4-BE49-F238E27FC236}">
                <a16:creationId xmlns:a16="http://schemas.microsoft.com/office/drawing/2014/main" id="{EF9B69AD-38CC-428E-BAA4-D6CED8572680}"/>
              </a:ext>
            </a:extLst>
          </p:cNvPr>
          <p:cNvSpPr>
            <a:spLocks noGrp="1"/>
          </p:cNvSpPr>
          <p:nvPr>
            <p:ph type="body" idx="1"/>
          </p:nvPr>
        </p:nvSpPr>
        <p:spPr>
          <a:xfrm>
            <a:off x="778001" y="2301412"/>
            <a:ext cx="7886700" cy="2487530"/>
          </a:xfrm>
        </p:spPr>
        <p:txBody>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r>
              <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Gebrek aan capaciteit, afstemming, kennis en kunde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r>
              <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Proceduretermijnen en planvereisten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r>
              <a:rPr kumimoji="0" lang="nl-NL" altLang="nl-NL" sz="2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Beleidsstapelen</a:t>
            </a:r>
            <a:endPar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Beschikbaarheid locaties en p</a:t>
            </a:r>
            <a:r>
              <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ositie van woningcorporaties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r>
              <a:rPr kumimoji="0" lang="nl-NL" altLang="nl-NL" sz="20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Flexwonen</a:t>
            </a:r>
            <a:r>
              <a:rPr lang="nl-NL" altLang="nl-NL" sz="2000" dirty="0">
                <a:solidFill>
                  <a:schemeClr val="tx1"/>
                </a:solidFill>
                <a:latin typeface="Calibri" panose="020F0502020204030204" pitchFamily="34" charset="0"/>
                <a:cs typeface="Calibri" panose="020F0502020204030204" pitchFamily="34" charset="0"/>
              </a:rPr>
              <a:t> en conceptueel </a:t>
            </a:r>
            <a:r>
              <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bouwen nog niet omarmd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r>
              <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Interbestuurlijke verhoudingen en gebrek aan urgentie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r>
              <a:rPr lang="nl-NL" altLang="nl-NL" sz="2000" dirty="0" err="1">
                <a:solidFill>
                  <a:schemeClr val="tx1"/>
                </a:solidFill>
                <a:latin typeface="Calibri" panose="020F0502020204030204" pitchFamily="34" charset="0"/>
                <a:cs typeface="Calibri" panose="020F0502020204030204" pitchFamily="34" charset="0"/>
              </a:rPr>
              <a:t>Vrijblijvenheid</a:t>
            </a:r>
            <a:r>
              <a:rPr lang="nl-NL" altLang="nl-NL" sz="2000" dirty="0">
                <a:solidFill>
                  <a:schemeClr val="tx1"/>
                </a:solidFill>
                <a:latin typeface="Calibri" panose="020F0502020204030204" pitchFamily="34" charset="0"/>
                <a:cs typeface="Calibri" panose="020F0502020204030204" pitchFamily="34" charset="0"/>
              </a:rPr>
              <a:t> in het systeem</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Economische onzekerheid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endPar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endPar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5293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1491564F-579A-4876-9E00-798A7E7FC1B2}"/>
              </a:ext>
            </a:extLst>
          </p:cNvPr>
          <p:cNvSpPr txBox="1"/>
          <p:nvPr/>
        </p:nvSpPr>
        <p:spPr>
          <a:xfrm>
            <a:off x="7068875" y="1389349"/>
            <a:ext cx="1949619" cy="4247317"/>
          </a:xfrm>
          <a:prstGeom prst="rect">
            <a:avLst/>
          </a:prstGeom>
          <a:noFill/>
        </p:spPr>
        <p:txBody>
          <a:bodyPr wrap="square">
            <a:spAutoFit/>
          </a:bodyPr>
          <a:lstStyle/>
          <a:p>
            <a:pPr lvl="0"/>
            <a:r>
              <a:rPr lang="nl-NL" sz="1800" dirty="0">
                <a:effectLst/>
                <a:latin typeface="Calibri" panose="020F0502020204030204" pitchFamily="34" charset="0"/>
                <a:ea typeface="Times New Roman" panose="02020603050405020304" pitchFamily="18" charset="0"/>
                <a:cs typeface="Times New Roman" panose="02020603050405020304" pitchFamily="18" charset="0"/>
              </a:rPr>
              <a:t>31 juli stond de teller op 34.497 totaal aantal verstrekte heffingskortingen via de RVV Nieuwbouw. Per 29 september staat het totaal aantal verstrekte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DIV’s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op 38.637. Tussen eind juli en eind september zijn er ruim 4.000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DIV’s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verstrekt. </a:t>
            </a:r>
            <a:endParaRPr lang="nl-NL" sz="1800" dirty="0">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2" name="Rectangle 2">
            <a:extLst>
              <a:ext uri="{FF2B5EF4-FFF2-40B4-BE49-F238E27FC236}">
                <a16:creationId xmlns:a16="http://schemas.microsoft.com/office/drawing/2014/main" id="{7F9ACF6E-4A9C-4CEF-BD60-0EAB6448D20B}"/>
              </a:ext>
            </a:extLst>
          </p:cNvPr>
          <p:cNvSpPr>
            <a:spLocks noChangeArrowheads="1"/>
          </p:cNvSpPr>
          <p:nvPr/>
        </p:nvSpPr>
        <p:spPr bwMode="auto">
          <a:xfrm>
            <a:off x="-1447372" y="173164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3" name="Rectangle 3">
            <a:extLst>
              <a:ext uri="{FF2B5EF4-FFF2-40B4-BE49-F238E27FC236}">
                <a16:creationId xmlns:a16="http://schemas.microsoft.com/office/drawing/2014/main" id="{8F3B509C-AD0F-456E-B778-DE6D28D83FB1}"/>
              </a:ext>
            </a:extLst>
          </p:cNvPr>
          <p:cNvSpPr>
            <a:spLocks noChangeArrowheads="1"/>
          </p:cNvSpPr>
          <p:nvPr/>
        </p:nvSpPr>
        <p:spPr bwMode="auto">
          <a:xfrm>
            <a:off x="-1447372" y="55987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8" name="Afbeelding 7">
            <a:extLst>
              <a:ext uri="{FF2B5EF4-FFF2-40B4-BE49-F238E27FC236}">
                <a16:creationId xmlns:a16="http://schemas.microsoft.com/office/drawing/2014/main" id="{B2AD9840-D5C6-4F56-B67E-C33CC808A57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60499" y="1389349"/>
            <a:ext cx="6288536" cy="4209446"/>
          </a:xfrm>
          <a:prstGeom prst="rect">
            <a:avLst/>
          </a:prstGeom>
          <a:noFill/>
        </p:spPr>
      </p:pic>
    </p:spTree>
    <p:extLst>
      <p:ext uri="{BB962C8B-B14F-4D97-AF65-F5344CB8AC3E}">
        <p14:creationId xmlns:p14="http://schemas.microsoft.com/office/powerpoint/2010/main" val="2863372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e Creative Process Poster - Posterstore.be">
            <a:extLst>
              <a:ext uri="{FF2B5EF4-FFF2-40B4-BE49-F238E27FC236}">
                <a16:creationId xmlns:a16="http://schemas.microsoft.com/office/drawing/2014/main" id="{43404563-946E-4557-9515-D7E9640C1700}"/>
              </a:ext>
            </a:extLst>
          </p:cNvPr>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rcRect/>
          <a:stretch>
            <a:fillRect/>
          </a:stretch>
        </p:blipFill>
        <p:spPr bwMode="auto">
          <a:xfrm>
            <a:off x="3132270" y="1702263"/>
            <a:ext cx="2897843" cy="403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348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8051A6A-D0C3-3FB2-6CF6-361E73590FF8}"/>
              </a:ext>
            </a:extLst>
          </p:cNvPr>
          <p:cNvPicPr>
            <a:picLocks noChangeAspect="1"/>
          </p:cNvPicPr>
          <p:nvPr/>
        </p:nvPicPr>
        <p:blipFill rotWithShape="1">
          <a:blip r:embed="rId3"/>
          <a:srcRect l="6927" t="33328" r="11013" b="51825"/>
          <a:stretch/>
        </p:blipFill>
        <p:spPr>
          <a:xfrm>
            <a:off x="1640409" y="4536486"/>
            <a:ext cx="7503591" cy="763636"/>
          </a:xfrm>
          <a:prstGeom prst="rect">
            <a:avLst/>
          </a:prstGeom>
        </p:spPr>
      </p:pic>
      <p:sp>
        <p:nvSpPr>
          <p:cNvPr id="5" name="Titel 1">
            <a:extLst>
              <a:ext uri="{FF2B5EF4-FFF2-40B4-BE49-F238E27FC236}">
                <a16:creationId xmlns:a16="http://schemas.microsoft.com/office/drawing/2014/main" id="{86453748-F660-4160-BF14-6B18A66C64F7}"/>
              </a:ext>
            </a:extLst>
          </p:cNvPr>
          <p:cNvSpPr txBox="1">
            <a:spLocks/>
          </p:cNvSpPr>
          <p:nvPr/>
        </p:nvSpPr>
        <p:spPr>
          <a:xfrm>
            <a:off x="623888" y="1207102"/>
            <a:ext cx="7886700" cy="1850806"/>
          </a:xfrm>
          <a:prstGeom prst="rect">
            <a:avLst/>
          </a:prstGeom>
          <a:noFill/>
        </p:spPr>
        <p:txBody>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fontAlgn="auto">
              <a:spcAft>
                <a:spcPts val="0"/>
              </a:spcAft>
            </a:pPr>
            <a:r>
              <a:rPr lang="nl-NL" sz="4000" dirty="0">
                <a:solidFill>
                  <a:schemeClr val="tx1"/>
                </a:solidFill>
                <a:latin typeface="Calibri" panose="020F0502020204030204" pitchFamily="34" charset="0"/>
                <a:cs typeface="Calibri" panose="020F0502020204030204" pitchFamily="34" charset="0"/>
              </a:rPr>
              <a:t>De versnelling staat voorop!</a:t>
            </a:r>
          </a:p>
        </p:txBody>
      </p:sp>
      <p:pic>
        <p:nvPicPr>
          <p:cNvPr id="13" name="Afbeelding 12">
            <a:extLst>
              <a:ext uri="{FF2B5EF4-FFF2-40B4-BE49-F238E27FC236}">
                <a16:creationId xmlns:a16="http://schemas.microsoft.com/office/drawing/2014/main" id="{BF47410E-1F67-F66D-76DE-EDED543E025D}"/>
              </a:ext>
            </a:extLst>
          </p:cNvPr>
          <p:cNvPicPr>
            <a:picLocks noChangeAspect="1"/>
          </p:cNvPicPr>
          <p:nvPr/>
        </p:nvPicPr>
        <p:blipFill rotWithShape="1">
          <a:blip r:embed="rId3"/>
          <a:srcRect l="6927" t="54479" r="11013" b="20483"/>
          <a:stretch/>
        </p:blipFill>
        <p:spPr>
          <a:xfrm>
            <a:off x="623888" y="2178529"/>
            <a:ext cx="7503591" cy="1287842"/>
          </a:xfrm>
          <a:prstGeom prst="rect">
            <a:avLst/>
          </a:prstGeom>
        </p:spPr>
      </p:pic>
      <p:pic>
        <p:nvPicPr>
          <p:cNvPr id="12" name="Graphic 11" descr="Hamer met effen opvulling">
            <a:extLst>
              <a:ext uri="{FF2B5EF4-FFF2-40B4-BE49-F238E27FC236}">
                <a16:creationId xmlns:a16="http://schemas.microsoft.com/office/drawing/2014/main" id="{91DC3421-EED6-BD42-9A6B-7160A0E323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19105" y="3342893"/>
            <a:ext cx="914400" cy="914400"/>
          </a:xfrm>
          <a:prstGeom prst="rect">
            <a:avLst/>
          </a:prstGeom>
        </p:spPr>
      </p:pic>
      <p:pic>
        <p:nvPicPr>
          <p:cNvPr id="10" name="Graphic 9" descr="Vrouwelijke rechter met effen opvulling">
            <a:extLst>
              <a:ext uri="{FF2B5EF4-FFF2-40B4-BE49-F238E27FC236}">
                <a16:creationId xmlns:a16="http://schemas.microsoft.com/office/drawing/2014/main" id="{E6559F10-ADA7-B692-5A00-11AC3FFA4B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81958" y="3342893"/>
            <a:ext cx="914400" cy="914400"/>
          </a:xfrm>
          <a:prstGeom prst="rect">
            <a:avLst/>
          </a:prstGeom>
        </p:spPr>
      </p:pic>
      <p:grpSp>
        <p:nvGrpSpPr>
          <p:cNvPr id="20" name="Groep 19">
            <a:extLst>
              <a:ext uri="{FF2B5EF4-FFF2-40B4-BE49-F238E27FC236}">
                <a16:creationId xmlns:a16="http://schemas.microsoft.com/office/drawing/2014/main" id="{F3127D61-E143-31EC-D959-5938405E266B}"/>
              </a:ext>
            </a:extLst>
          </p:cNvPr>
          <p:cNvGrpSpPr/>
          <p:nvPr/>
        </p:nvGrpSpPr>
        <p:grpSpPr>
          <a:xfrm>
            <a:off x="710158" y="3329265"/>
            <a:ext cx="2519179" cy="925132"/>
            <a:chOff x="710158" y="3329265"/>
            <a:chExt cx="2519179" cy="925132"/>
          </a:xfrm>
        </p:grpSpPr>
        <p:pic>
          <p:nvPicPr>
            <p:cNvPr id="7" name="Graphic 6" descr="Doolhof met effen opvulling">
              <a:extLst>
                <a:ext uri="{FF2B5EF4-FFF2-40B4-BE49-F238E27FC236}">
                  <a16:creationId xmlns:a16="http://schemas.microsoft.com/office/drawing/2014/main" id="{CA54228B-2FC0-1198-A35F-C5BC5F70B7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0158" y="3386297"/>
              <a:ext cx="800337" cy="800337"/>
            </a:xfrm>
            <a:prstGeom prst="rect">
              <a:avLst/>
            </a:prstGeom>
          </p:spPr>
        </p:pic>
        <p:pic>
          <p:nvPicPr>
            <p:cNvPr id="15" name="Graphic 14" descr="Chatten met effen opvulling">
              <a:extLst>
                <a:ext uri="{FF2B5EF4-FFF2-40B4-BE49-F238E27FC236}">
                  <a16:creationId xmlns:a16="http://schemas.microsoft.com/office/drawing/2014/main" id="{C886FC39-FA1F-E65B-5A27-4A2E6E5CEB5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98488" y="3329265"/>
              <a:ext cx="914400" cy="914400"/>
            </a:xfrm>
            <a:prstGeom prst="rect">
              <a:avLst/>
            </a:prstGeom>
          </p:spPr>
        </p:pic>
        <p:pic>
          <p:nvPicPr>
            <p:cNvPr id="19" name="Graphic 18" descr="Handdruk met effen opvulling">
              <a:extLst>
                <a:ext uri="{FF2B5EF4-FFF2-40B4-BE49-F238E27FC236}">
                  <a16:creationId xmlns:a16="http://schemas.microsoft.com/office/drawing/2014/main" id="{B5740432-52F4-F599-2937-0A0F5EC4043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14937" y="3339997"/>
              <a:ext cx="914400" cy="914400"/>
            </a:xfrm>
            <a:prstGeom prst="rect">
              <a:avLst/>
            </a:prstGeom>
          </p:spPr>
        </p:pic>
      </p:grpSp>
      <p:sp>
        <p:nvSpPr>
          <p:cNvPr id="21" name="Titel 1">
            <a:extLst>
              <a:ext uri="{FF2B5EF4-FFF2-40B4-BE49-F238E27FC236}">
                <a16:creationId xmlns:a16="http://schemas.microsoft.com/office/drawing/2014/main" id="{4ED4E827-97D3-ECF3-7782-54075F515F41}"/>
              </a:ext>
            </a:extLst>
          </p:cNvPr>
          <p:cNvSpPr txBox="1">
            <a:spLocks/>
          </p:cNvSpPr>
          <p:nvPr/>
        </p:nvSpPr>
        <p:spPr>
          <a:xfrm>
            <a:off x="4567238" y="5445973"/>
            <a:ext cx="6474471" cy="579795"/>
          </a:xfrm>
          <a:prstGeom prst="rect">
            <a:avLst/>
          </a:prstGeom>
          <a:noFill/>
        </p:spPr>
        <p:txBody>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pPr fontAlgn="auto">
              <a:spcAft>
                <a:spcPts val="0"/>
              </a:spcAft>
            </a:pPr>
            <a:r>
              <a:rPr lang="nl-NL" sz="4000" dirty="0">
                <a:solidFill>
                  <a:schemeClr val="tx1"/>
                </a:solidFill>
                <a:latin typeface="Calibri" panose="020F0502020204030204" pitchFamily="34" charset="0"/>
                <a:cs typeface="Calibri" panose="020F0502020204030204" pitchFamily="34" charset="0"/>
              </a:rPr>
              <a:t>Van 10 naar 4 jaar</a:t>
            </a:r>
          </a:p>
        </p:txBody>
      </p:sp>
    </p:spTree>
    <p:extLst>
      <p:ext uri="{BB962C8B-B14F-4D97-AF65-F5344CB8AC3E}">
        <p14:creationId xmlns:p14="http://schemas.microsoft.com/office/powerpoint/2010/main" val="75900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9507F-97AF-4D41-83E7-2AEBE2FE9EB2}"/>
              </a:ext>
            </a:extLst>
          </p:cNvPr>
          <p:cNvSpPr>
            <a:spLocks noGrp="1"/>
          </p:cNvSpPr>
          <p:nvPr>
            <p:ph type="title"/>
          </p:nvPr>
        </p:nvSpPr>
        <p:spPr>
          <a:xfrm>
            <a:off x="623888" y="218254"/>
            <a:ext cx="7886700" cy="1850806"/>
          </a:xfrm>
          <a:noFill/>
        </p:spPr>
        <p:txBody>
          <a:bodyPr/>
          <a:lstStyle/>
          <a:p>
            <a:r>
              <a:rPr lang="nl-NL" sz="4000" dirty="0">
                <a:solidFill>
                  <a:srgbClr val="002060"/>
                </a:solidFill>
                <a:latin typeface="Calibri" panose="020F0502020204030204" pitchFamily="34" charset="0"/>
                <a:cs typeface="Calibri" panose="020F0502020204030204" pitchFamily="34" charset="0"/>
              </a:rPr>
              <a:t>Inhoud</a:t>
            </a:r>
            <a:endParaRPr lang="nl-NL" sz="4000" dirty="0">
              <a:latin typeface="Calibri" panose="020F0502020204030204" pitchFamily="34" charset="0"/>
              <a:cs typeface="Calibri" panose="020F0502020204030204" pitchFamily="34" charset="0"/>
            </a:endParaRPr>
          </a:p>
        </p:txBody>
      </p:sp>
      <p:sp>
        <p:nvSpPr>
          <p:cNvPr id="3" name="Tijdelijke aanduiding voor tekst 2">
            <a:extLst>
              <a:ext uri="{FF2B5EF4-FFF2-40B4-BE49-F238E27FC236}">
                <a16:creationId xmlns:a16="http://schemas.microsoft.com/office/drawing/2014/main" id="{EF9B69AD-38CC-428E-BAA4-D6CED8572680}"/>
              </a:ext>
            </a:extLst>
          </p:cNvPr>
          <p:cNvSpPr>
            <a:spLocks noGrp="1"/>
          </p:cNvSpPr>
          <p:nvPr>
            <p:ph type="body" idx="1"/>
          </p:nvPr>
        </p:nvSpPr>
        <p:spPr>
          <a:xfrm>
            <a:off x="623888" y="1846260"/>
            <a:ext cx="7886700" cy="4321458"/>
          </a:xfrm>
        </p:spPr>
        <p:txBody>
          <a:bodyPr/>
          <a:lstStyle/>
          <a:p>
            <a:endParaRPr lang="nl-NL" sz="2000" dirty="0">
              <a:solidFill>
                <a:schemeClr val="tx1"/>
              </a:solidFill>
              <a:effectLst/>
              <a:latin typeface="Calibri" panose="020F0502020204030204" pitchFamily="34" charset="0"/>
              <a:cs typeface="Calibri" panose="020F0502020204030204" pitchFamily="34" charset="0"/>
            </a:endParaRPr>
          </a:p>
          <a:p>
            <a:pPr lvl="2"/>
            <a:r>
              <a:rPr lang="nl-NL" sz="2000" dirty="0">
                <a:solidFill>
                  <a:schemeClr val="tx1"/>
                </a:solidFill>
                <a:latin typeface="Calibri" panose="020F0502020204030204" pitchFamily="34" charset="0"/>
                <a:ea typeface="Calibri" panose="020F0502020204030204" pitchFamily="34" charset="0"/>
                <a:cs typeface="Calibri" panose="020F0502020204030204" pitchFamily="34" charset="0"/>
              </a:rPr>
              <a:t>Presentatie:</a:t>
            </a:r>
          </a:p>
          <a:p>
            <a:pPr lvl="2"/>
            <a:endParaRPr lang="nl-NL"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600200" lvl="3" indent="-228600">
              <a:buFont typeface="Symbol" panose="05050102010706020507" pitchFamily="18" charset="2"/>
              <a:buChar char=""/>
            </a:pPr>
            <a:r>
              <a:rPr lang="nl-NL"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Wat is / doet de Taskforce Nieuwbouw Woningcorporaties?</a:t>
            </a:r>
          </a:p>
          <a:p>
            <a:pPr marL="1600200" lvl="3" indent="-228600">
              <a:buFont typeface="Symbol" panose="05050102010706020507" pitchFamily="18" charset="2"/>
              <a:buChar char=""/>
            </a:pPr>
            <a:r>
              <a:rPr lang="nl-NL"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Wat weten we nu?</a:t>
            </a:r>
            <a:endParaRPr lang="nl-NL"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600200" lvl="3" indent="-228600">
              <a:buFont typeface="Symbol" panose="05050102010706020507" pitchFamily="18" charset="2"/>
              <a:buChar char=""/>
            </a:pPr>
            <a:r>
              <a:rPr lang="nl-NL"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Hoe zijn we tot die kennis gekomen? </a:t>
            </a:r>
            <a:endParaRPr lang="nl-NL"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1600200" lvl="3" indent="-228600">
              <a:buFont typeface="Symbol" panose="05050102010706020507" pitchFamily="18" charset="2"/>
              <a:buChar char=""/>
            </a:pPr>
            <a:r>
              <a:rPr lang="nl-NL"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Wat zijn onze aanbevelingen?</a:t>
            </a:r>
            <a:endParaRPr lang="nl-NL"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lvl="2"/>
            <a:endParaRPr lang="nl-NL"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lvl="2"/>
            <a:r>
              <a:rPr lang="nl-NL" sz="20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Discussievragen en vooruitkijken</a:t>
            </a:r>
            <a:endParaRPr lang="nl-NL"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3440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1ADC8F63-61DA-4734-B316-9973807C26E8}"/>
              </a:ext>
            </a:extLst>
          </p:cNvPr>
          <p:cNvPicPr>
            <a:picLocks noChangeAspect="1"/>
          </p:cNvPicPr>
          <p:nvPr/>
        </p:nvPicPr>
        <p:blipFill rotWithShape="1">
          <a:blip r:embed="rId3"/>
          <a:srcRect l="39216" t="29347" r="36275" b="11395"/>
          <a:stretch/>
        </p:blipFill>
        <p:spPr>
          <a:xfrm rot="977519">
            <a:off x="7544112" y="4441242"/>
            <a:ext cx="2241177" cy="3048000"/>
          </a:xfrm>
          <a:prstGeom prst="rect">
            <a:avLst/>
          </a:prstGeom>
          <a:ln>
            <a:noFill/>
          </a:ln>
          <a:effectLst>
            <a:outerShdw blurRad="292100" dist="139700" dir="2700000" algn="tl" rotWithShape="0">
              <a:srgbClr val="333333">
                <a:alpha val="65000"/>
              </a:srgbClr>
            </a:outerShdw>
          </a:effectLst>
        </p:spPr>
      </p:pic>
      <p:pic>
        <p:nvPicPr>
          <p:cNvPr id="5" name="Afbeelding 4">
            <a:extLst>
              <a:ext uri="{FF2B5EF4-FFF2-40B4-BE49-F238E27FC236}">
                <a16:creationId xmlns:a16="http://schemas.microsoft.com/office/drawing/2014/main" id="{F926F1A5-A5B0-4599-A855-53901CB7EBC8}"/>
              </a:ext>
            </a:extLst>
          </p:cNvPr>
          <p:cNvPicPr>
            <a:picLocks noChangeAspect="1"/>
          </p:cNvPicPr>
          <p:nvPr/>
        </p:nvPicPr>
        <p:blipFill rotWithShape="1">
          <a:blip r:embed="rId4"/>
          <a:srcRect l="39804" t="29695" r="37255" b="11045"/>
          <a:stretch/>
        </p:blipFill>
        <p:spPr>
          <a:xfrm rot="20887879">
            <a:off x="5814454" y="4981047"/>
            <a:ext cx="2097742" cy="3048000"/>
          </a:xfrm>
          <a:prstGeom prst="rect">
            <a:avLst/>
          </a:prstGeom>
          <a:ln>
            <a:noFill/>
          </a:ln>
          <a:effectLst>
            <a:outerShdw blurRad="292100" dist="139700" dir="2700000" algn="tl" rotWithShape="0">
              <a:srgbClr val="333333">
                <a:alpha val="65000"/>
              </a:srgbClr>
            </a:outerShdw>
          </a:effectLst>
        </p:spPr>
      </p:pic>
      <p:sp>
        <p:nvSpPr>
          <p:cNvPr id="2" name="Titel 1">
            <a:extLst>
              <a:ext uri="{FF2B5EF4-FFF2-40B4-BE49-F238E27FC236}">
                <a16:creationId xmlns:a16="http://schemas.microsoft.com/office/drawing/2014/main" id="{3F39507F-97AF-4D41-83E7-2AEBE2FE9EB2}"/>
              </a:ext>
            </a:extLst>
          </p:cNvPr>
          <p:cNvSpPr>
            <a:spLocks noGrp="1"/>
          </p:cNvSpPr>
          <p:nvPr>
            <p:ph type="title"/>
          </p:nvPr>
        </p:nvSpPr>
        <p:spPr>
          <a:xfrm>
            <a:off x="623888" y="218254"/>
            <a:ext cx="7886700" cy="1850806"/>
          </a:xfrm>
          <a:noFill/>
        </p:spPr>
        <p:txBody>
          <a:bodyPr/>
          <a:lstStyle/>
          <a:p>
            <a:r>
              <a:rPr lang="nl-NL" sz="4000" dirty="0">
                <a:solidFill>
                  <a:schemeClr val="tx1"/>
                </a:solidFill>
                <a:latin typeface="Calibri" panose="020F0502020204030204" pitchFamily="34" charset="0"/>
                <a:cs typeface="Calibri" panose="020F0502020204030204" pitchFamily="34" charset="0"/>
              </a:rPr>
              <a:t>Algemene aanbevelingen  </a:t>
            </a:r>
          </a:p>
        </p:txBody>
      </p:sp>
      <p:sp>
        <p:nvSpPr>
          <p:cNvPr id="10" name="Tijdelijke aanduiding voor tekst 2">
            <a:extLst>
              <a:ext uri="{FF2B5EF4-FFF2-40B4-BE49-F238E27FC236}">
                <a16:creationId xmlns:a16="http://schemas.microsoft.com/office/drawing/2014/main" id="{4801882B-09B4-4F61-BD6E-637BCB927A32}"/>
              </a:ext>
            </a:extLst>
          </p:cNvPr>
          <p:cNvSpPr>
            <a:spLocks noGrp="1"/>
          </p:cNvSpPr>
          <p:nvPr>
            <p:ph type="body" idx="1"/>
          </p:nvPr>
        </p:nvSpPr>
        <p:spPr>
          <a:xfrm>
            <a:off x="778001" y="1906968"/>
            <a:ext cx="7886700" cy="2736447"/>
          </a:xfrm>
        </p:spPr>
        <p:txBody>
          <a:bodyPr/>
          <a:lstStyle/>
          <a:p>
            <a:pPr marR="0" lvl="0" algn="l" defTabSz="914400" rtl="0" eaLnBrk="0" fontAlgn="base" latinLnBrk="0" hangingPunct="0">
              <a:lnSpc>
                <a:spcPct val="100000"/>
              </a:lnSpc>
              <a:spcBef>
                <a:spcPct val="0"/>
              </a:spcBef>
              <a:spcAft>
                <a:spcPct val="0"/>
              </a:spcAft>
              <a:buClrTx/>
              <a:buSzTx/>
              <a:tabLst>
                <a:tab pos="838200" algn="l"/>
                <a:tab pos="5754688" algn="r"/>
              </a:tabLst>
            </a:pPr>
            <a:endParaRPr lang="nl-NL" altLang="nl-NL" sz="2000" dirty="0">
              <a:solidFill>
                <a:schemeClr val="tx1"/>
              </a:solidFill>
              <a:latin typeface="Calibri" panose="020F0502020204030204" pitchFamily="34" charset="0"/>
              <a:cs typeface="Calibri" panose="020F0502020204030204" pitchFamily="34" charset="0"/>
            </a:endParaRPr>
          </a:p>
          <a:p>
            <a:pPr marL="342900" indent="-342900" eaLnBrk="0" fontAlgn="base" hangingPunct="0">
              <a:lnSpc>
                <a:spcPct val="100000"/>
              </a:lnSpc>
              <a:spcBef>
                <a:spcPct val="0"/>
              </a:spcBef>
              <a:spcAft>
                <a:spcPct val="0"/>
              </a:spcAft>
              <a:buFont typeface="Arial" panose="020B0604020202020204" pitchFamily="34" charset="0"/>
              <a:buChar char="•"/>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Naar een samenhangend stelstel. Iedereen moet meedoen en heeft een taak/verantwoordelijkheid. </a:t>
            </a:r>
            <a:r>
              <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Vrijblijvendheid eraf!</a:t>
            </a:r>
            <a:endParaRPr lang="nl-NL" altLang="nl-NL" sz="2000" dirty="0">
              <a:solidFill>
                <a:schemeClr val="tx1"/>
              </a:solidFill>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r>
              <a:rPr lang="nl-NL" altLang="nl-NL" sz="2000" dirty="0" err="1">
                <a:solidFill>
                  <a:schemeClr val="tx1"/>
                </a:solidFill>
                <a:latin typeface="Calibri" panose="020F0502020204030204" pitchFamily="34" charset="0"/>
                <a:cs typeface="Calibri" panose="020F0502020204030204" pitchFamily="34" charset="0"/>
              </a:rPr>
              <a:t>Flex</a:t>
            </a:r>
            <a:r>
              <a:rPr lang="nl-NL" altLang="nl-NL" sz="2000" dirty="0">
                <a:solidFill>
                  <a:schemeClr val="tx1"/>
                </a:solidFill>
                <a:latin typeface="Calibri" panose="020F0502020204030204" pitchFamily="34" charset="0"/>
                <a:cs typeface="Calibri" panose="020F0502020204030204" pitchFamily="34" charset="0"/>
              </a:rPr>
              <a:t> aanjagen en ontketenen -&gt; verplaatsbaar onderdeel van de woningvoorraad toevoegen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r>
              <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Realisme (voorkom dat je je eigen teleurstellingen organiseert) en wederkerigheid (maak duidelijk wat je van anderen nodig hebt en wees bereid om te leveren) </a:t>
            </a:r>
          </a:p>
          <a:p>
            <a:pPr marL="342900" indent="-342900" eaLnBrk="0" fontAlgn="base" hangingPunct="0">
              <a:lnSpc>
                <a:spcPct val="100000"/>
              </a:lnSpc>
              <a:spcBef>
                <a:spcPct val="0"/>
              </a:spcBef>
              <a:spcAft>
                <a:spcPct val="0"/>
              </a:spcAft>
              <a:buFont typeface="Arial" panose="020B0604020202020204" pitchFamily="34" charset="0"/>
              <a:buChar char="•"/>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Slimmer werken, c</a:t>
            </a:r>
            <a:r>
              <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apaciteit strategisch inzetten en kennis delen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Inzetbaar krijgen van bouwlocaties: inzicht en instrumentarium </a:t>
            </a:r>
          </a:p>
          <a:p>
            <a:pPr marL="342900" indent="-342900" eaLnBrk="0" fontAlgn="base" hangingPunct="0">
              <a:lnSpc>
                <a:spcPct val="100000"/>
              </a:lnSpc>
              <a:spcBef>
                <a:spcPct val="0"/>
              </a:spcBef>
              <a:spcAft>
                <a:spcPct val="0"/>
              </a:spcAft>
              <a:buFont typeface="Arial" panose="020B0604020202020204" pitchFamily="34" charset="0"/>
              <a:buChar char="•"/>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Aan de slag met institutionele belemmeringen</a:t>
            </a:r>
          </a:p>
          <a:p>
            <a:pPr marL="342900" indent="-342900" eaLnBrk="0" fontAlgn="base" hangingPunct="0">
              <a:lnSpc>
                <a:spcPct val="100000"/>
              </a:lnSpc>
              <a:spcBef>
                <a:spcPct val="0"/>
              </a:spcBef>
              <a:spcAft>
                <a:spcPct val="0"/>
              </a:spcAft>
              <a:buFont typeface="Arial" panose="020B0604020202020204" pitchFamily="34" charset="0"/>
              <a:buChar char="•"/>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G</a:t>
            </a:r>
            <a:r>
              <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een bipolair gedrag of beleid</a:t>
            </a:r>
          </a:p>
          <a:p>
            <a:pPr eaLnBrk="0" fontAlgn="base" hangingPunct="0">
              <a:lnSpc>
                <a:spcPct val="100000"/>
              </a:lnSpc>
              <a:spcBef>
                <a:spcPct val="0"/>
              </a:spcBef>
              <a:spcAft>
                <a:spcPct val="0"/>
              </a:spcAft>
              <a:tabLst>
                <a:tab pos="838200" algn="l"/>
                <a:tab pos="5754688" algn="r"/>
              </a:tabLst>
            </a:pPr>
            <a:endParaRPr lang="nl-NL" altLang="nl-NL" sz="2000" dirty="0">
              <a:solidFill>
                <a:schemeClr val="tx1"/>
              </a:solidFill>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838200" algn="l"/>
                <a:tab pos="5754688" algn="r"/>
              </a:tabLst>
            </a:pPr>
            <a:endParaRPr lang="nl-NL" altLang="nl-NL" sz="2000" dirty="0">
              <a:solidFill>
                <a:schemeClr val="tx1"/>
              </a:solidFill>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tab pos="838200" algn="l"/>
                <a:tab pos="5754688" algn="r"/>
              </a:tabLst>
            </a:pPr>
            <a:endPar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tab pos="838200" algn="l"/>
                <a:tab pos="5754688" algn="r"/>
              </a:tabLst>
            </a:pPr>
            <a:endPar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tab pos="838200" algn="l"/>
                <a:tab pos="5754688" algn="r"/>
              </a:tabLst>
            </a:pPr>
            <a:endPar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544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jdelijke aanduiding voor inhoud 1">
            <a:extLst>
              <a:ext uri="{FF2B5EF4-FFF2-40B4-BE49-F238E27FC236}">
                <a16:creationId xmlns:a16="http://schemas.microsoft.com/office/drawing/2014/main" id="{915641B4-4CCB-494B-9D0E-D78B735F706F}"/>
              </a:ext>
            </a:extLst>
          </p:cNvPr>
          <p:cNvSpPr txBox="1">
            <a:spLocks/>
          </p:cNvSpPr>
          <p:nvPr/>
        </p:nvSpPr>
        <p:spPr>
          <a:xfrm>
            <a:off x="353156" y="1717027"/>
            <a:ext cx="5361842" cy="4895748"/>
          </a:xfrm>
          <a:prstGeom prst="rect">
            <a:avLst/>
          </a:prstGeom>
        </p:spPr>
        <p:txBody>
          <a:bodyPr vert="horz" lIns="91440" tIns="45720" rIns="91440" bIns="45720" numCol="1" spcCol="468000" rtlCol="0">
            <a:noAutofit/>
          </a:bodyPr>
          <a:lstStyle>
            <a:lvl1pPr marL="237600" indent="-237600" algn="l" defTabSz="685800" rtl="0" eaLnBrk="1" latinLnBrk="0" hangingPunct="1">
              <a:lnSpc>
                <a:spcPct val="90000"/>
              </a:lnSpc>
              <a:spcBef>
                <a:spcPts val="900"/>
              </a:spcBef>
              <a:buClr>
                <a:schemeClr val="tx2"/>
              </a:buClr>
              <a:buSzPct val="80000"/>
              <a:buFont typeface="Verdana" panose="020B0604030504040204" pitchFamily="34" charset="0"/>
              <a:buChar char="›"/>
              <a:defRPr sz="1800" kern="1200">
                <a:solidFill>
                  <a:schemeClr val="tx1"/>
                </a:solidFill>
                <a:latin typeface="+mn-lt"/>
                <a:ea typeface="+mn-ea"/>
                <a:cs typeface="+mn-cs"/>
              </a:defRPr>
            </a:lvl1pPr>
            <a:lvl2pPr marL="472500" indent="-237600" algn="l" defTabSz="685800" rtl="0" eaLnBrk="1" latinLnBrk="0" hangingPunct="1">
              <a:lnSpc>
                <a:spcPct val="90000"/>
              </a:lnSpc>
              <a:spcBef>
                <a:spcPts val="750"/>
              </a:spcBef>
              <a:buClr>
                <a:schemeClr val="tx2"/>
              </a:buClr>
              <a:buFont typeface="Verdana" panose="020B0604030504040204" pitchFamily="34" charset="0"/>
              <a:buChar char="–"/>
              <a:defRPr sz="1500" kern="1200">
                <a:solidFill>
                  <a:schemeClr val="tx1"/>
                </a:solidFill>
                <a:latin typeface="+mn-lt"/>
                <a:ea typeface="+mn-ea"/>
                <a:cs typeface="+mn-cs"/>
              </a:defRPr>
            </a:lvl2pPr>
            <a:lvl3pPr marL="710100" indent="-237600" algn="l" defTabSz="685800" rtl="0" eaLnBrk="1" latinLnBrk="0" hangingPunct="1">
              <a:lnSpc>
                <a:spcPct val="90000"/>
              </a:lnSpc>
              <a:spcBef>
                <a:spcPts val="600"/>
              </a:spcBef>
              <a:buClr>
                <a:schemeClr val="tx2"/>
              </a:buClr>
              <a:buFont typeface="Wingdings" panose="05000000000000000000" pitchFamily="2" charset="2"/>
              <a:buChar char="§"/>
              <a:defRPr sz="1350" kern="1200">
                <a:solidFill>
                  <a:schemeClr val="tx1"/>
                </a:solidFill>
                <a:latin typeface="+mn-lt"/>
                <a:ea typeface="+mn-ea"/>
                <a:cs typeface="+mn-cs"/>
              </a:defRPr>
            </a:lvl3pPr>
            <a:lvl4pPr marL="945000" indent="-237600" algn="l" defTabSz="685800" rtl="0" eaLnBrk="1" latinLnBrk="0" hangingPunct="1">
              <a:lnSpc>
                <a:spcPct val="90000"/>
              </a:lnSpc>
              <a:spcBef>
                <a:spcPts val="450"/>
              </a:spcBef>
              <a:buClr>
                <a:schemeClr val="tx2"/>
              </a:buClr>
              <a:buFont typeface="Arial" panose="020B0604020202020204" pitchFamily="34" charset="0"/>
              <a:buChar char="•"/>
              <a:defRPr sz="1350" kern="1200">
                <a:solidFill>
                  <a:schemeClr val="tx1"/>
                </a:solidFill>
                <a:latin typeface="+mn-lt"/>
                <a:ea typeface="+mn-ea"/>
                <a:cs typeface="+mn-cs"/>
              </a:defRPr>
            </a:lvl4pPr>
            <a:lvl5pPr marL="1182600" indent="-237600" algn="l" defTabSz="685800" rtl="0" eaLnBrk="1" latinLnBrk="0" hangingPunct="1">
              <a:lnSpc>
                <a:spcPct val="90000"/>
              </a:lnSpc>
              <a:spcBef>
                <a:spcPts val="450"/>
              </a:spcBef>
              <a:buFont typeface="Verdana" panose="020B0604030504040204" pitchFamily="34" charset="0"/>
              <a:buChar char="–"/>
              <a:defRPr sz="1200" kern="1200">
                <a:solidFill>
                  <a:schemeClr val="tx2"/>
                </a:solidFill>
                <a:latin typeface="+mn-lt"/>
                <a:ea typeface="+mn-ea"/>
                <a:cs typeface="+mn-cs"/>
              </a:defRPr>
            </a:lvl5pPr>
            <a:lvl6pPr marL="1417500" indent="-237600" algn="l" defTabSz="685800" rtl="0" eaLnBrk="1" latinLnBrk="0" hangingPunct="1">
              <a:lnSpc>
                <a:spcPct val="90000"/>
              </a:lnSpc>
              <a:spcBef>
                <a:spcPts val="450"/>
              </a:spcBef>
              <a:buFont typeface="Arial" panose="020B0604020202020204" pitchFamily="34" charset="0"/>
              <a:buChar char="•"/>
              <a:defRPr sz="1050" kern="1200">
                <a:solidFill>
                  <a:schemeClr val="tx1">
                    <a:lumMod val="50000"/>
                    <a:lumOff val="50000"/>
                  </a:schemeClr>
                </a:solidFill>
                <a:latin typeface="+mn-lt"/>
                <a:ea typeface="+mn-ea"/>
                <a:cs typeface="+mn-cs"/>
              </a:defRPr>
            </a:lvl6pPr>
            <a:lvl7pPr marL="54000" indent="-54000" algn="l" defTabSz="685800" rtl="0" eaLnBrk="1" latinLnBrk="0" hangingPunct="1">
              <a:lnSpc>
                <a:spcPct val="90000"/>
              </a:lnSpc>
              <a:spcBef>
                <a:spcPts val="450"/>
              </a:spcBef>
              <a:buSzPct val="25000"/>
              <a:buFont typeface="Verdana" panose="020B0604030504040204" pitchFamily="34" charset="0"/>
              <a:buChar char=" "/>
              <a:defRPr sz="900" b="1" i="0" kern="1200">
                <a:solidFill>
                  <a:schemeClr val="tx2"/>
                </a:solidFill>
                <a:latin typeface="+mn-lt"/>
                <a:ea typeface="+mn-ea"/>
                <a:cs typeface="+mn-cs"/>
              </a:defRPr>
            </a:lvl7pPr>
            <a:lvl8pPr marL="54000" indent="-54000" algn="l" defTabSz="685800" rtl="0" eaLnBrk="1" latinLnBrk="0" hangingPunct="1">
              <a:lnSpc>
                <a:spcPct val="90000"/>
              </a:lnSpc>
              <a:spcBef>
                <a:spcPts val="450"/>
              </a:spcBef>
              <a:buSzPct val="25000"/>
              <a:buFont typeface="Verdana" panose="020B0604030504040204" pitchFamily="34" charset="0"/>
              <a:buChar char=" "/>
              <a:defRPr sz="900" i="0" kern="1200">
                <a:solidFill>
                  <a:schemeClr val="tx1">
                    <a:lumMod val="65000"/>
                    <a:lumOff val="35000"/>
                  </a:schemeClr>
                </a:solidFill>
                <a:latin typeface="+mn-lt"/>
                <a:ea typeface="+mn-ea"/>
                <a:cs typeface="+mn-cs"/>
              </a:defRPr>
            </a:lvl8pPr>
            <a:lvl9pPr marL="162000" indent="-108000" algn="l" defTabSz="685800" rtl="0" eaLnBrk="1" latinLnBrk="0" hangingPunct="1">
              <a:lnSpc>
                <a:spcPct val="90000"/>
              </a:lnSpc>
              <a:spcBef>
                <a:spcPts val="450"/>
              </a:spcBef>
              <a:buClr>
                <a:schemeClr val="tx2"/>
              </a:buClr>
              <a:buFont typeface="Verdana" panose="020B0604030504040204" pitchFamily="34" charset="0"/>
              <a:buChar char="–"/>
              <a:defRPr sz="900" i="0" kern="1200">
                <a:solidFill>
                  <a:schemeClr val="tx1">
                    <a:lumMod val="65000"/>
                    <a:lumOff val="35000"/>
                  </a:schemeClr>
                </a:solidFill>
                <a:latin typeface="+mn-lt"/>
                <a:ea typeface="+mn-ea"/>
                <a:cs typeface="+mn-cs"/>
              </a:defRPr>
            </a:lvl9pPr>
          </a:lstStyle>
          <a:p>
            <a:pPr fontAlgn="auto">
              <a:lnSpc>
                <a:spcPct val="100000"/>
              </a:lnSpc>
              <a:spcAft>
                <a:spcPts val="0"/>
              </a:spcAft>
            </a:pPr>
            <a:r>
              <a:rPr lang="nl-NL" sz="2000" dirty="0">
                <a:latin typeface="Calibri" panose="020F0502020204030204" pitchFamily="34" charset="0"/>
                <a:cs typeface="Calibri" panose="020F0502020204030204" pitchFamily="34" charset="0"/>
              </a:rPr>
              <a:t>Nationale Bouw en Woonagenda / landelijke prestatieafspraken: Er moeten z.s.m. woningen bij i.i.g. 250.000 sociale huurwoningen</a:t>
            </a:r>
          </a:p>
          <a:p>
            <a:pPr fontAlgn="auto">
              <a:lnSpc>
                <a:spcPct val="100000"/>
              </a:lnSpc>
              <a:spcAft>
                <a:spcPts val="0"/>
              </a:spcAft>
            </a:pPr>
            <a:r>
              <a:rPr lang="nl-NL" sz="2000" dirty="0">
                <a:latin typeface="Calibri" panose="020F0502020204030204" pitchFamily="34" charset="0"/>
                <a:cs typeface="Calibri" panose="020F0502020204030204" pitchFamily="34" charset="0"/>
              </a:rPr>
              <a:t>Programma ‘Woningbouw’ van BZK / VRO met actielijn I ‘regie’ en actielijn II ‘Versnellen’ Programma ‘een thuis voor iedereen’ ,Taskforce Versnelling Tijdelijke Huisvesting (TVTH) en de landelijke versnellingstafel</a:t>
            </a:r>
          </a:p>
          <a:p>
            <a:pPr fontAlgn="auto">
              <a:lnSpc>
                <a:spcPct val="100000"/>
              </a:lnSpc>
              <a:spcAft>
                <a:spcPts val="0"/>
              </a:spcAft>
            </a:pPr>
            <a:r>
              <a:rPr lang="nl-NL" sz="2000" dirty="0">
                <a:latin typeface="Calibri" panose="020F0502020204030204" pitchFamily="34" charset="0"/>
                <a:cs typeface="Calibri" panose="020F0502020204030204" pitchFamily="34" charset="0"/>
              </a:rPr>
              <a:t>Uitwerken ‘Wet versterken regie volkshuisvesting’ inclusief definitie van sociale huur. Consultatie beoogd in november 2022.</a:t>
            </a:r>
            <a:endParaRPr lang="nl-NL" dirty="0">
              <a:latin typeface="Calibri" panose="020F0502020204030204" pitchFamily="34" charset="0"/>
              <a:cs typeface="Calibri" panose="020F0502020204030204" pitchFamily="34" charset="0"/>
            </a:endParaRPr>
          </a:p>
        </p:txBody>
      </p:sp>
      <p:pic>
        <p:nvPicPr>
          <p:cNvPr id="5" name="Picture 2" descr="Aanpak woningnood op drijfzand: plannen voor 1,2 miljoen nieuwe woningen  gebaseerd op wensdenken - Follow the Money - Platform voor  onderzoeksjournalistiek">
            <a:extLst>
              <a:ext uri="{FF2B5EF4-FFF2-40B4-BE49-F238E27FC236}">
                <a16:creationId xmlns:a16="http://schemas.microsoft.com/office/drawing/2014/main" id="{CD313F2D-6CD7-4674-B7F2-71B30EF02A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718"/>
          <a:stretch/>
        </p:blipFill>
        <p:spPr bwMode="auto">
          <a:xfrm>
            <a:off x="5788438" y="1070099"/>
            <a:ext cx="8036964" cy="5242778"/>
          </a:xfrm>
          <a:prstGeom prst="rect">
            <a:avLst/>
          </a:prstGeom>
          <a:noFill/>
          <a:extLst>
            <a:ext uri="{909E8E84-426E-40DD-AFC4-6F175D3DCCD1}">
              <a14:hiddenFill xmlns:a14="http://schemas.microsoft.com/office/drawing/2010/main">
                <a:solidFill>
                  <a:srgbClr val="FFFFFF"/>
                </a:solidFill>
              </a14:hiddenFill>
            </a:ext>
          </a:extLst>
        </p:spPr>
      </p:pic>
      <p:sp>
        <p:nvSpPr>
          <p:cNvPr id="16" name="Titel 2">
            <a:extLst>
              <a:ext uri="{FF2B5EF4-FFF2-40B4-BE49-F238E27FC236}">
                <a16:creationId xmlns:a16="http://schemas.microsoft.com/office/drawing/2014/main" id="{5CEDCE16-59EB-4DAA-B3BD-AA66B4ECCB58}"/>
              </a:ext>
            </a:extLst>
          </p:cNvPr>
          <p:cNvSpPr txBox="1">
            <a:spLocks/>
          </p:cNvSpPr>
          <p:nvPr/>
        </p:nvSpPr>
        <p:spPr>
          <a:xfrm>
            <a:off x="476250" y="754340"/>
            <a:ext cx="8192691" cy="948047"/>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2700" b="0" kern="1200" baseline="0">
                <a:solidFill>
                  <a:schemeClr val="tx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nl-NL" sz="2700" b="0" i="0" u="none" strike="noStrike" kern="1200" cap="none" spc="0" normalizeH="0" baseline="0" noProof="0" dirty="0">
                <a:ln>
                  <a:noFill/>
                </a:ln>
                <a:solidFill>
                  <a:schemeClr val="tx1"/>
                </a:solidFill>
                <a:effectLst/>
                <a:uLnTx/>
                <a:uFillTx/>
                <a:latin typeface="Verdana"/>
                <a:ea typeface="+mj-ea"/>
                <a:cs typeface="+mj-cs"/>
              </a:rPr>
              <a:t>Rijksbeleid</a:t>
            </a:r>
          </a:p>
        </p:txBody>
      </p:sp>
    </p:spTree>
    <p:extLst>
      <p:ext uri="{BB962C8B-B14F-4D97-AF65-F5344CB8AC3E}">
        <p14:creationId xmlns:p14="http://schemas.microsoft.com/office/powerpoint/2010/main" val="2773624244"/>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lanning woningbouwafspraken">
            <a:extLst>
              <a:ext uri="{FF2B5EF4-FFF2-40B4-BE49-F238E27FC236}">
                <a16:creationId xmlns:a16="http://schemas.microsoft.com/office/drawing/2014/main" id="{7027D67B-8BCD-4794-B2ED-ACC9BBA101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812"/>
          <a:stretch/>
        </p:blipFill>
        <p:spPr bwMode="auto">
          <a:xfrm>
            <a:off x="4572000" y="2411223"/>
            <a:ext cx="4572000" cy="2267973"/>
          </a:xfrm>
          <a:prstGeom prst="rect">
            <a:avLst/>
          </a:prstGeom>
          <a:noFill/>
          <a:extLst>
            <a:ext uri="{909E8E84-426E-40DD-AFC4-6F175D3DCCD1}">
              <a14:hiddenFill xmlns:a14="http://schemas.microsoft.com/office/drawing/2010/main">
                <a:solidFill>
                  <a:srgbClr val="FFFFFF"/>
                </a:solidFill>
              </a14:hiddenFill>
            </a:ext>
          </a:extLst>
        </p:spPr>
      </p:pic>
      <p:sp>
        <p:nvSpPr>
          <p:cNvPr id="3079" name="Content Placeholder 1">
            <a:extLst>
              <a:ext uri="{FF2B5EF4-FFF2-40B4-BE49-F238E27FC236}">
                <a16:creationId xmlns:a16="http://schemas.microsoft.com/office/drawing/2014/main" id="{5F30C697-1944-9A29-53A4-E2C950C4DDA1}"/>
              </a:ext>
            </a:extLst>
          </p:cNvPr>
          <p:cNvSpPr>
            <a:spLocks noGrp="1"/>
          </p:cNvSpPr>
          <p:nvPr>
            <p:ph idx="1"/>
          </p:nvPr>
        </p:nvSpPr>
        <p:spPr>
          <a:xfrm>
            <a:off x="126014" y="1541419"/>
            <a:ext cx="4732856" cy="3043652"/>
          </a:xfrm>
        </p:spPr>
        <p:txBody>
          <a:bodyPr/>
          <a:lstStyle/>
          <a:p>
            <a:r>
              <a:rPr lang="nl-NL" sz="2000" dirty="0">
                <a:solidFill>
                  <a:srgbClr val="1A1A1A"/>
                </a:solidFill>
                <a:latin typeface="Calibri" panose="020F0502020204030204" pitchFamily="34" charset="0"/>
                <a:cs typeface="Calibri" panose="020F0502020204030204" pitchFamily="34" charset="0"/>
              </a:rPr>
              <a:t>Over de indicatieve biedingen worden op </a:t>
            </a:r>
            <a:r>
              <a:rPr lang="nl-NL" sz="2000" b="1" dirty="0">
                <a:solidFill>
                  <a:srgbClr val="1A1A1A"/>
                </a:solidFill>
                <a:latin typeface="Calibri" panose="020F0502020204030204" pitchFamily="34" charset="0"/>
                <a:cs typeface="Calibri" panose="020F0502020204030204" pitchFamily="34" charset="0"/>
              </a:rPr>
              <a:t>1 oktober 2022 definitieve afspraken</a:t>
            </a:r>
            <a:r>
              <a:rPr lang="nl-NL" sz="2000" dirty="0">
                <a:solidFill>
                  <a:srgbClr val="1A1A1A"/>
                </a:solidFill>
                <a:latin typeface="Calibri" panose="020F0502020204030204" pitchFamily="34" charset="0"/>
                <a:cs typeface="Calibri" panose="020F0502020204030204" pitchFamily="34" charset="0"/>
              </a:rPr>
              <a:t> gemaakt tussen Rijk en provincies. De gemeenten (corporaties en huurdersorganisaties) zijn hierin geen contractpartner.</a:t>
            </a:r>
          </a:p>
          <a:p>
            <a:r>
              <a:rPr lang="nl-NL" sz="2000" dirty="0">
                <a:solidFill>
                  <a:srgbClr val="1A1A1A"/>
                </a:solidFill>
                <a:latin typeface="Calibri" panose="020F0502020204030204" pitchFamily="34" charset="0"/>
                <a:cs typeface="Calibri" panose="020F0502020204030204" pitchFamily="34" charset="0"/>
              </a:rPr>
              <a:t>Deze afspraken worden vervolgens </a:t>
            </a:r>
            <a:r>
              <a:rPr lang="nl-NL" sz="2000" b="1" dirty="0">
                <a:solidFill>
                  <a:srgbClr val="1A1A1A"/>
                </a:solidFill>
                <a:latin typeface="Calibri" panose="020F0502020204030204" pitchFamily="34" charset="0"/>
                <a:cs typeface="Calibri" panose="020F0502020204030204" pitchFamily="34" charset="0"/>
              </a:rPr>
              <a:t>voor 31 december 2022 door vertaald naar regionale woondeals</a:t>
            </a:r>
            <a:r>
              <a:rPr lang="nl-NL" sz="2000" dirty="0">
                <a:solidFill>
                  <a:srgbClr val="1A1A1A"/>
                </a:solidFill>
                <a:latin typeface="Calibri" panose="020F0502020204030204" pitchFamily="34" charset="0"/>
                <a:cs typeface="Calibri" panose="020F0502020204030204" pitchFamily="34" charset="0"/>
              </a:rPr>
              <a:t> tussen provincie en gemeenten. Hierin zijn gemeenten wel contractpartner. Voor corporaties is dit facultatief.</a:t>
            </a:r>
            <a:br>
              <a:rPr lang="nl-NL" sz="2000" dirty="0">
                <a:latin typeface="Calibri" panose="020F0502020204030204" pitchFamily="34" charset="0"/>
                <a:cs typeface="Calibri" panose="020F0502020204030204" pitchFamily="34" charset="0"/>
              </a:rPr>
            </a:br>
            <a:r>
              <a:rPr lang="nl-NL" sz="2000" b="1" dirty="0">
                <a:solidFill>
                  <a:srgbClr val="1A1A1A"/>
                </a:solidFill>
                <a:latin typeface="Calibri" panose="020F0502020204030204" pitchFamily="34" charset="0"/>
                <a:cs typeface="Calibri" panose="020F0502020204030204" pitchFamily="34" charset="0"/>
              </a:rPr>
              <a:t>Gemeenten</a:t>
            </a:r>
            <a:r>
              <a:rPr lang="nl-NL" sz="2000" dirty="0">
                <a:solidFill>
                  <a:srgbClr val="1A1A1A"/>
                </a:solidFill>
                <a:latin typeface="Calibri" panose="020F0502020204030204" pitchFamily="34" charset="0"/>
                <a:cs typeface="Calibri" panose="020F0502020204030204" pitchFamily="34" charset="0"/>
              </a:rPr>
              <a:t> vertalen de woondeal door in hun </a:t>
            </a:r>
            <a:r>
              <a:rPr lang="nl-NL" sz="2000" b="1" dirty="0">
                <a:solidFill>
                  <a:srgbClr val="1A1A1A"/>
                </a:solidFill>
                <a:latin typeface="Calibri" panose="020F0502020204030204" pitchFamily="34" charset="0"/>
                <a:cs typeface="Calibri" panose="020F0502020204030204" pitchFamily="34" charset="0"/>
              </a:rPr>
              <a:t>woon(zorg)visies</a:t>
            </a:r>
            <a:r>
              <a:rPr lang="nl-NL" sz="2000" dirty="0">
                <a:solidFill>
                  <a:srgbClr val="1A1A1A"/>
                </a:solidFill>
                <a:latin typeface="Calibri" panose="020F0502020204030204" pitchFamily="34" charset="0"/>
                <a:cs typeface="Calibri" panose="020F0502020204030204" pitchFamily="34" charset="0"/>
              </a:rPr>
              <a:t>.</a:t>
            </a:r>
            <a:endParaRPr lang="en-US" sz="2000" dirty="0">
              <a:latin typeface="Calibri" panose="020F0502020204030204" pitchFamily="34" charset="0"/>
              <a:cs typeface="Calibri" panose="020F0502020204030204" pitchFamily="34" charset="0"/>
            </a:endParaRPr>
          </a:p>
        </p:txBody>
      </p:sp>
      <p:sp>
        <p:nvSpPr>
          <p:cNvPr id="8" name="Tekstvak 7">
            <a:extLst>
              <a:ext uri="{FF2B5EF4-FFF2-40B4-BE49-F238E27FC236}">
                <a16:creationId xmlns:a16="http://schemas.microsoft.com/office/drawing/2014/main" id="{AE73F7D5-E525-400B-AB8E-05B8503B6AEE}"/>
              </a:ext>
            </a:extLst>
          </p:cNvPr>
          <p:cNvSpPr txBox="1"/>
          <p:nvPr/>
        </p:nvSpPr>
        <p:spPr>
          <a:xfrm>
            <a:off x="1713037" y="5686059"/>
            <a:ext cx="8154937"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hlinkClick r:id="rId4"/>
              </a:rPr>
              <a:t>Bron: Regie op de woningmarkt ontrafeld (binnenlandsbestuur.nl)</a:t>
            </a: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379334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eter een Vogel in de hand dan tien in de lucht ...">
            <a:extLst>
              <a:ext uri="{FF2B5EF4-FFF2-40B4-BE49-F238E27FC236}">
                <a16:creationId xmlns:a16="http://schemas.microsoft.com/office/drawing/2014/main" id="{319F1B67-7DE1-465F-BD17-458CBCB408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00921" y="1646635"/>
            <a:ext cx="3942159" cy="3942159"/>
          </a:xfrm>
          <a:prstGeom prst="rect">
            <a:avLst/>
          </a:prstGeom>
          <a:ln>
            <a:noFill/>
          </a:ln>
          <a:effectLst>
            <a:outerShdw blurRad="292100" dist="139700" dir="2700000" algn="tl" rotWithShape="0">
              <a:srgbClr val="333333">
                <a:alpha val="65000"/>
              </a:srgbClr>
            </a:outerShdw>
          </a:effectLst>
        </p:spPr>
      </p:pic>
      <p:sp>
        <p:nvSpPr>
          <p:cNvPr id="2" name="Tekstvak 1">
            <a:extLst>
              <a:ext uri="{FF2B5EF4-FFF2-40B4-BE49-F238E27FC236}">
                <a16:creationId xmlns:a16="http://schemas.microsoft.com/office/drawing/2014/main" id="{767CC13F-183D-A37B-54CA-F889FAE5F42E}"/>
              </a:ext>
            </a:extLst>
          </p:cNvPr>
          <p:cNvSpPr txBox="1"/>
          <p:nvPr/>
        </p:nvSpPr>
        <p:spPr>
          <a:xfrm>
            <a:off x="271136" y="2875002"/>
            <a:ext cx="1936283" cy="2031325"/>
          </a:xfrm>
          <a:prstGeom prst="rect">
            <a:avLst/>
          </a:prstGeom>
          <a:noFill/>
        </p:spPr>
        <p:txBody>
          <a:bodyPr wrap="square">
            <a:spAutoFit/>
          </a:bodyPr>
          <a:lstStyle/>
          <a:p>
            <a:pPr lvl="1" defTabSz="342900"/>
            <a:r>
              <a:rPr lang="nl-NL" dirty="0">
                <a:solidFill>
                  <a:prstClr val="black"/>
                </a:solidFill>
                <a:latin typeface="Calibri" panose="020F0502020204030204" pitchFamily="34" charset="0"/>
                <a:ea typeface="Calibri" panose="020F0502020204030204" pitchFamily="34" charset="0"/>
              </a:rPr>
              <a:t>Ambities zijn hoog, en nog niet voor alle woningen is een locatie bekend of beschikbaar!</a:t>
            </a:r>
            <a:endParaRPr lang="nl-NL" dirty="0">
              <a:solidFill>
                <a:prstClr val="black"/>
              </a:solidFill>
              <a:latin typeface="Arial" charset="0"/>
              <a:ea typeface="ＭＳ Ｐゴシック" charset="-128"/>
            </a:endParaRPr>
          </a:p>
        </p:txBody>
      </p:sp>
    </p:spTree>
    <p:extLst>
      <p:ext uri="{BB962C8B-B14F-4D97-AF65-F5344CB8AC3E}">
        <p14:creationId xmlns:p14="http://schemas.microsoft.com/office/powerpoint/2010/main" val="4256923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39507F-97AF-4D41-83E7-2AEBE2FE9EB2}"/>
              </a:ext>
            </a:extLst>
          </p:cNvPr>
          <p:cNvSpPr>
            <a:spLocks noGrp="1"/>
          </p:cNvSpPr>
          <p:nvPr>
            <p:ph type="title"/>
          </p:nvPr>
        </p:nvSpPr>
        <p:spPr>
          <a:xfrm>
            <a:off x="623888" y="-68615"/>
            <a:ext cx="7886700" cy="1850806"/>
          </a:xfrm>
          <a:noFill/>
        </p:spPr>
        <p:txBody>
          <a:bodyPr/>
          <a:lstStyle/>
          <a:p>
            <a:r>
              <a:rPr lang="nl-NL" sz="4000" dirty="0">
                <a:solidFill>
                  <a:schemeClr val="tx1"/>
                </a:solidFill>
                <a:latin typeface="Calibri" panose="020F0502020204030204" pitchFamily="34" charset="0"/>
                <a:cs typeface="Calibri" panose="020F0502020204030204" pitchFamily="34" charset="0"/>
              </a:rPr>
              <a:t>Aanbevelingen  </a:t>
            </a:r>
          </a:p>
        </p:txBody>
      </p:sp>
      <p:sp>
        <p:nvSpPr>
          <p:cNvPr id="3" name="Tijdelijke aanduiding voor tekst 2">
            <a:extLst>
              <a:ext uri="{FF2B5EF4-FFF2-40B4-BE49-F238E27FC236}">
                <a16:creationId xmlns:a16="http://schemas.microsoft.com/office/drawing/2014/main" id="{EF9B69AD-38CC-428E-BAA4-D6CED8572680}"/>
              </a:ext>
            </a:extLst>
          </p:cNvPr>
          <p:cNvSpPr>
            <a:spLocks noGrp="1"/>
          </p:cNvSpPr>
          <p:nvPr>
            <p:ph type="body" idx="1"/>
          </p:nvPr>
        </p:nvSpPr>
        <p:spPr>
          <a:xfrm>
            <a:off x="233082" y="1512525"/>
            <a:ext cx="8570259" cy="3945277"/>
          </a:xfrm>
        </p:spPr>
        <p:txBody>
          <a:bodyPr/>
          <a:lstStyle/>
          <a:p>
            <a:pPr marR="0" lvl="0" algn="l" defTabSz="914400" rtl="0" eaLnBrk="0" fontAlgn="base" latinLnBrk="0" hangingPunct="0">
              <a:lnSpc>
                <a:spcPct val="100000"/>
              </a:lnSpc>
              <a:spcBef>
                <a:spcPct val="0"/>
              </a:spcBef>
              <a:spcAft>
                <a:spcPct val="0"/>
              </a:spcAft>
              <a:buClrTx/>
              <a:buSzTx/>
              <a:tabLst>
                <a:tab pos="838200" algn="l"/>
                <a:tab pos="5754688" algn="r"/>
              </a:tabLst>
            </a:pPr>
            <a:endParaRPr lang="nl-NL" altLang="nl-NL" sz="2000" dirty="0">
              <a:solidFill>
                <a:schemeClr val="tx1"/>
              </a:solidFill>
              <a:latin typeface="Calibri" panose="020F0502020204030204" pitchFamily="34" charset="0"/>
              <a:cs typeface="Calibri" panose="020F050202020403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Nodig jezelf uit aan de Woondealtafel en laat je projecten prioritair verklaren</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Maak onderscheid tussen vogels in de hand en vogels in de lucht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Maak een overzicht van je projecten en voorzie ze van een geografische aanduiding, een status en een planning</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Maak gebruik van locatiescanners liefst i.s.m. gemeente om meer locaties in beeld te krijgen</a:t>
            </a:r>
          </a:p>
          <a:p>
            <a:pPr marL="457200" indent="-457200" eaLnBrk="0" fontAlgn="base" hangingPunct="0">
              <a:lnSpc>
                <a:spcPct val="100000"/>
              </a:lnSpc>
              <a:spcBef>
                <a:spcPct val="0"/>
              </a:spcBef>
              <a:spcAft>
                <a:spcPct val="0"/>
              </a:spcAft>
              <a:buFont typeface="+mj-lt"/>
              <a:buAutoNum type="arabicPeriod"/>
              <a:tabLst>
                <a:tab pos="838200" algn="l"/>
                <a:tab pos="5754688" algn="r"/>
              </a:tabLst>
            </a:pPr>
            <a:r>
              <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Heb je wel </a:t>
            </a:r>
            <a:r>
              <a:rPr lang="nl-NL" altLang="nl-NL" sz="2000" dirty="0">
                <a:solidFill>
                  <a:schemeClr val="tx1"/>
                </a:solidFill>
                <a:latin typeface="Calibri" panose="020F0502020204030204" pitchFamily="34" charset="0"/>
                <a:cs typeface="Calibri" panose="020F0502020204030204" pitchFamily="34" charset="0"/>
              </a:rPr>
              <a:t>locaties maar groeit het je boven het hoofd? </a:t>
            </a:r>
            <a:r>
              <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Werk samen met andere woningcorporaties </a:t>
            </a:r>
            <a:r>
              <a:rPr lang="nl-NL" altLang="nl-NL" sz="2000" dirty="0">
                <a:solidFill>
                  <a:schemeClr val="tx1"/>
                </a:solidFill>
                <a:latin typeface="Calibri" panose="020F0502020204030204" pitchFamily="34" charset="0"/>
                <a:cs typeface="Calibri" panose="020F0502020204030204" pitchFamily="34" charset="0"/>
              </a:rPr>
              <a:t>en ontwikkelaars</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838200" algn="l"/>
                <a:tab pos="5754688" algn="r"/>
              </a:tabLst>
            </a:pPr>
            <a:r>
              <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Maak gebruik van mogelijkheden conceptuele bouw en tijdelijke bestemmingen o.a. inkooptraject Aedes</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Sla de handen ineen met bouwers en zoek naar ‘</a:t>
            </a:r>
            <a:r>
              <a:rPr lang="nl-NL" altLang="nl-NL" sz="2000" dirty="0" err="1">
                <a:solidFill>
                  <a:schemeClr val="tx1"/>
                </a:solidFill>
                <a:latin typeface="Calibri" panose="020F0502020204030204" pitchFamily="34" charset="0"/>
                <a:cs typeface="Calibri" panose="020F0502020204030204" pitchFamily="34" charset="0"/>
              </a:rPr>
              <a:t>gefundenes</a:t>
            </a:r>
            <a:r>
              <a:rPr lang="nl-NL" altLang="nl-NL" sz="2000" dirty="0">
                <a:solidFill>
                  <a:schemeClr val="tx1"/>
                </a:solidFill>
                <a:latin typeface="Calibri" panose="020F0502020204030204" pitchFamily="34" charset="0"/>
                <a:cs typeface="Calibri" panose="020F0502020204030204" pitchFamily="34" charset="0"/>
              </a:rPr>
              <a:t> </a:t>
            </a:r>
            <a:r>
              <a:rPr lang="nl-NL" altLang="nl-NL" sz="2000" dirty="0" err="1">
                <a:solidFill>
                  <a:schemeClr val="tx1"/>
                </a:solidFill>
                <a:latin typeface="Calibri" panose="020F0502020204030204" pitchFamily="34" charset="0"/>
                <a:cs typeface="Calibri" panose="020F0502020204030204" pitchFamily="34" charset="0"/>
              </a:rPr>
              <a:t>fressen</a:t>
            </a:r>
            <a:r>
              <a:rPr lang="nl-NL" altLang="nl-NL" sz="2000" dirty="0">
                <a:solidFill>
                  <a:schemeClr val="tx1"/>
                </a:solidFill>
                <a:latin typeface="Calibri" panose="020F0502020204030204" pitchFamily="34" charset="0"/>
                <a:cs typeface="Calibri" panose="020F0502020204030204" pitchFamily="34" charset="0"/>
              </a:rPr>
              <a:t>’</a:t>
            </a:r>
          </a:p>
          <a:p>
            <a:pPr marL="457200" indent="-457200" eaLnBrk="0" fontAlgn="base" hangingPunct="0">
              <a:lnSpc>
                <a:spcPct val="100000"/>
              </a:lnSpc>
              <a:spcBef>
                <a:spcPct val="0"/>
              </a:spcBef>
              <a:spcAft>
                <a:spcPct val="0"/>
              </a:spcAft>
              <a:buFont typeface="+mj-lt"/>
              <a:buAutoNum type="arabicPeriod"/>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Wees niet bang om uitdagingen te agenderen, deel (institutionele) belemmeringen en vraag om hulp</a:t>
            </a:r>
          </a:p>
          <a:p>
            <a:pPr marL="457200" indent="-457200" eaLnBrk="0" fontAlgn="base" hangingPunct="0">
              <a:lnSpc>
                <a:spcPct val="100000"/>
              </a:lnSpc>
              <a:spcBef>
                <a:spcPct val="0"/>
              </a:spcBef>
              <a:spcAft>
                <a:spcPct val="0"/>
              </a:spcAft>
              <a:buFont typeface="+mj-lt"/>
              <a:buAutoNum type="arabicPeriod"/>
              <a:tabLst>
                <a:tab pos="838200" algn="l"/>
                <a:tab pos="5754688" algn="r"/>
              </a:tabLst>
            </a:pPr>
            <a:r>
              <a:rPr lang="nl-NL" altLang="nl-NL" sz="2000" dirty="0">
                <a:solidFill>
                  <a:schemeClr val="tx1"/>
                </a:solidFill>
                <a:latin typeface="Calibri" panose="020F0502020204030204" pitchFamily="34" charset="0"/>
                <a:cs typeface="Calibri" panose="020F0502020204030204" pitchFamily="34" charset="0"/>
              </a:rPr>
              <a:t>Investeer in je relatie met gemeente en met de provincie </a:t>
            </a:r>
          </a:p>
          <a:p>
            <a:pPr marR="0" lvl="0" algn="l" defTabSz="914400" rtl="0" eaLnBrk="0" fontAlgn="base" latinLnBrk="0" hangingPunct="0">
              <a:lnSpc>
                <a:spcPct val="100000"/>
              </a:lnSpc>
              <a:spcBef>
                <a:spcPct val="0"/>
              </a:spcBef>
              <a:spcAft>
                <a:spcPct val="0"/>
              </a:spcAft>
              <a:buClrTx/>
              <a:buSzTx/>
              <a:tabLst>
                <a:tab pos="838200" algn="l"/>
                <a:tab pos="5754688" algn="r"/>
              </a:tabLst>
            </a:pPr>
            <a:endPar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tab pos="838200" algn="l"/>
                <a:tab pos="5754688" algn="r"/>
              </a:tabLst>
            </a:pPr>
            <a:endParaRPr kumimoji="0" lang="nl-NL" altLang="nl-NL"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198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AC99D255-5F64-3494-32DD-75CADE43576D}"/>
              </a:ext>
            </a:extLst>
          </p:cNvPr>
          <p:cNvSpPr txBox="1"/>
          <p:nvPr/>
        </p:nvSpPr>
        <p:spPr>
          <a:xfrm>
            <a:off x="856527" y="2554729"/>
            <a:ext cx="7211027" cy="1938992"/>
          </a:xfrm>
          <a:prstGeom prst="rect">
            <a:avLst/>
          </a:prstGeom>
          <a:noFill/>
        </p:spPr>
        <p:txBody>
          <a:bodyPr wrap="square">
            <a:spAutoFit/>
          </a:bodyPr>
          <a:lstStyle/>
          <a:p>
            <a:pPr marL="342900" indent="-342900">
              <a:buFont typeface="Arial" panose="020B0604020202020204" pitchFamily="34" charset="0"/>
              <a:buChar char="•"/>
            </a:pPr>
            <a:r>
              <a:rPr lang="nl-NL" sz="2000" dirty="0">
                <a:latin typeface="Calibri" panose="020F0502020204030204" pitchFamily="34" charset="0"/>
                <a:cs typeface="Calibri" panose="020F0502020204030204" pitchFamily="34" charset="0"/>
              </a:rPr>
              <a:t>H</a:t>
            </a:r>
            <a:r>
              <a:rPr lang="nl-NL" sz="2000" dirty="0">
                <a:effectLst/>
                <a:latin typeface="Calibri" panose="020F0502020204030204" pitchFamily="34" charset="0"/>
                <a:cs typeface="Calibri" panose="020F0502020204030204" pitchFamily="34" charset="0"/>
              </a:rPr>
              <a:t>oe kunnen we tot versnelling woningbouw komen van 10 tot 3 à 4 jaar?</a:t>
            </a:r>
          </a:p>
          <a:p>
            <a:pPr marL="342900" indent="-342900">
              <a:buFont typeface="Arial" panose="020B0604020202020204" pitchFamily="34" charset="0"/>
              <a:buChar char="•"/>
            </a:pPr>
            <a:r>
              <a:rPr lang="nl-NL" sz="2000" dirty="0">
                <a:latin typeface="Calibri" panose="020F0502020204030204" pitchFamily="34" charset="0"/>
                <a:cs typeface="Calibri" panose="020F0502020204030204" pitchFamily="34" charset="0"/>
              </a:rPr>
              <a:t>Hoe zou de rol van de woningcorporaties gevat moeten worden in de Woondeals?</a:t>
            </a:r>
          </a:p>
          <a:p>
            <a:pPr marL="342900" indent="-342900">
              <a:buFont typeface="Arial" panose="020B0604020202020204" pitchFamily="34" charset="0"/>
              <a:buChar char="•"/>
            </a:pPr>
            <a:r>
              <a:rPr lang="nl-NL" sz="2000" dirty="0">
                <a:latin typeface="Calibri" panose="020F0502020204030204" pitchFamily="34" charset="0"/>
                <a:cs typeface="Calibri" panose="020F0502020204030204" pitchFamily="34" charset="0"/>
              </a:rPr>
              <a:t>H</a:t>
            </a:r>
            <a:r>
              <a:rPr lang="nl-NL" sz="2000" dirty="0">
                <a:effectLst/>
                <a:latin typeface="Calibri" panose="020F0502020204030204" pitchFamily="34" charset="0"/>
                <a:cs typeface="Calibri" panose="020F0502020204030204" pitchFamily="34" charset="0"/>
              </a:rPr>
              <a:t>oe kunnen corporaties productie op peil houden als het economisch tegenzit? </a:t>
            </a:r>
            <a:endParaRPr lang="nl-NL" sz="2000" dirty="0">
              <a:latin typeface="Calibri" panose="020F0502020204030204" pitchFamily="34" charset="0"/>
              <a:cs typeface="Calibri" panose="020F0502020204030204" pitchFamily="34" charset="0"/>
            </a:endParaRPr>
          </a:p>
        </p:txBody>
      </p:sp>
      <p:sp>
        <p:nvSpPr>
          <p:cNvPr id="10" name="Titel 1">
            <a:extLst>
              <a:ext uri="{FF2B5EF4-FFF2-40B4-BE49-F238E27FC236}">
                <a16:creationId xmlns:a16="http://schemas.microsoft.com/office/drawing/2014/main" id="{8B5D2D51-9CBC-DF1E-5B56-CF8519D7C32C}"/>
              </a:ext>
            </a:extLst>
          </p:cNvPr>
          <p:cNvSpPr>
            <a:spLocks noGrp="1"/>
          </p:cNvSpPr>
          <p:nvPr>
            <p:ph type="title"/>
          </p:nvPr>
        </p:nvSpPr>
        <p:spPr>
          <a:xfrm>
            <a:off x="623888" y="218254"/>
            <a:ext cx="7886700" cy="1850806"/>
          </a:xfrm>
          <a:noFill/>
        </p:spPr>
        <p:txBody>
          <a:bodyPr/>
          <a:lstStyle/>
          <a:p>
            <a:r>
              <a:rPr lang="nl-NL" sz="4000" dirty="0">
                <a:solidFill>
                  <a:srgbClr val="002060"/>
                </a:solidFill>
              </a:rPr>
              <a:t>Vragen en discussie</a:t>
            </a:r>
          </a:p>
        </p:txBody>
      </p:sp>
    </p:spTree>
    <p:extLst>
      <p:ext uri="{BB962C8B-B14F-4D97-AF65-F5344CB8AC3E}">
        <p14:creationId xmlns:p14="http://schemas.microsoft.com/office/powerpoint/2010/main" val="94203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14CBA-1BDC-07A2-60E0-E7427F8445C4}"/>
              </a:ext>
            </a:extLst>
          </p:cNvPr>
          <p:cNvSpPr>
            <a:spLocks noGrp="1"/>
          </p:cNvSpPr>
          <p:nvPr>
            <p:ph type="ctrTitle"/>
          </p:nvPr>
        </p:nvSpPr>
        <p:spPr/>
        <p:txBody>
          <a:bodyPr/>
          <a:lstStyle/>
          <a:p>
            <a:r>
              <a:rPr lang="nl-NL" dirty="0"/>
              <a:t>Contact?</a:t>
            </a:r>
          </a:p>
        </p:txBody>
      </p:sp>
      <p:sp>
        <p:nvSpPr>
          <p:cNvPr id="3" name="Ondertitel 2">
            <a:extLst>
              <a:ext uri="{FF2B5EF4-FFF2-40B4-BE49-F238E27FC236}">
                <a16:creationId xmlns:a16="http://schemas.microsoft.com/office/drawing/2014/main" id="{18044020-5340-9B58-B628-23BDEB944B93}"/>
              </a:ext>
            </a:extLst>
          </p:cNvPr>
          <p:cNvSpPr>
            <a:spLocks noGrp="1"/>
          </p:cNvSpPr>
          <p:nvPr>
            <p:ph type="subTitle" idx="1"/>
          </p:nvPr>
        </p:nvSpPr>
        <p:spPr>
          <a:xfrm>
            <a:off x="625584" y="1393080"/>
            <a:ext cx="3946416" cy="1655762"/>
          </a:xfrm>
        </p:spPr>
        <p:txBody>
          <a:bodyPr/>
          <a:lstStyle/>
          <a:p>
            <a:r>
              <a:rPr lang="nl-NL" sz="1900" dirty="0">
                <a:hlinkClick r:id="rId3"/>
              </a:rPr>
              <a:t>Lara.brand@rvo.nl</a:t>
            </a:r>
            <a:r>
              <a:rPr lang="nl-NL" sz="1900" dirty="0"/>
              <a:t> of</a:t>
            </a:r>
          </a:p>
          <a:p>
            <a:endParaRPr lang="nl-NL" sz="1900" dirty="0"/>
          </a:p>
          <a:p>
            <a:r>
              <a:rPr lang="nl-NL" sz="1900" dirty="0"/>
              <a:t>Tel 06 10137216</a:t>
            </a:r>
          </a:p>
          <a:p>
            <a:endParaRPr lang="nl-NL" sz="1900" dirty="0"/>
          </a:p>
          <a:p>
            <a:r>
              <a:rPr lang="nl-NL" sz="1900" dirty="0">
                <a:hlinkClick r:id="rId4"/>
              </a:rPr>
              <a:t>https://www.rvo.nl/onderwerpen/expertteam-woningbouw/taskforce-nieuwbouw-woningcorporaties</a:t>
            </a:r>
            <a:endParaRPr lang="nl-NL" sz="1900" dirty="0"/>
          </a:p>
          <a:p>
            <a:endParaRPr lang="nl-NL" sz="1900" dirty="0"/>
          </a:p>
          <a:p>
            <a:r>
              <a:rPr lang="nl-NL" sz="1900" dirty="0">
                <a:hlinkClick r:id="rId5"/>
              </a:rPr>
              <a:t>nieuwbouwwoningcorporaties@rvo.nl</a:t>
            </a:r>
            <a:r>
              <a:rPr lang="nl-NL" sz="1900" dirty="0"/>
              <a:t> </a:t>
            </a:r>
          </a:p>
          <a:p>
            <a:endParaRPr lang="nl-NL" sz="1900" dirty="0"/>
          </a:p>
        </p:txBody>
      </p:sp>
    </p:spTree>
    <p:extLst>
      <p:ext uri="{BB962C8B-B14F-4D97-AF65-F5344CB8AC3E}">
        <p14:creationId xmlns:p14="http://schemas.microsoft.com/office/powerpoint/2010/main" val="1129054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14DD6F0-5359-4EFA-8467-011DA82138CA}"/>
              </a:ext>
            </a:extLst>
          </p:cNvPr>
          <p:cNvSpPr>
            <a:spLocks noGrp="1"/>
          </p:cNvSpPr>
          <p:nvPr>
            <p:ph sz="quarter" idx="13"/>
          </p:nvPr>
        </p:nvSpPr>
        <p:spPr>
          <a:xfrm>
            <a:off x="870154" y="1923949"/>
            <a:ext cx="7359445" cy="4032250"/>
          </a:xfrm>
        </p:spPr>
        <p:txBody>
          <a:bodyPr/>
          <a:lstStyle/>
          <a:p>
            <a:pPr marL="0" indent="0">
              <a:buNone/>
            </a:pPr>
            <a:r>
              <a:rPr lang="nl-NL" sz="2400" b="1" dirty="0">
                <a:latin typeface="Calibri" panose="020F0502020204030204" pitchFamily="34" charset="0"/>
                <a:cs typeface="Calibri" panose="020F0502020204030204" pitchFamily="34" charset="0"/>
              </a:rPr>
              <a:t>Woningcorporaties: nieuwbouw huurwoningen in gevaar</a:t>
            </a:r>
          </a:p>
          <a:p>
            <a:pPr marL="0" indent="0" algn="just">
              <a:buNone/>
            </a:pPr>
            <a:r>
              <a:rPr lang="nl-NL" sz="2000" dirty="0">
                <a:latin typeface="Calibri" panose="020F0502020204030204" pitchFamily="34" charset="0"/>
                <a:cs typeface="Calibri" panose="020F0502020204030204" pitchFamily="34" charset="0"/>
              </a:rPr>
              <a:t>Door stijgende bouwkosten en gebrek aan locaties kunnen woningcorporaties minder nieuwe woningen bouwen, blijkt uit een </a:t>
            </a:r>
            <a:r>
              <a:rPr lang="nl-NL" sz="2000" dirty="0">
                <a:latin typeface="Calibri" panose="020F0502020204030204" pitchFamily="34" charset="0"/>
                <a:cs typeface="Calibri" panose="020F0502020204030204" pitchFamily="34" charset="0"/>
                <a:hlinkClick r:id="rId3"/>
              </a:rPr>
              <a:t>enquête</a:t>
            </a:r>
            <a:r>
              <a:rPr lang="nl-NL" sz="2000" dirty="0">
                <a:latin typeface="Calibri" panose="020F0502020204030204" pitchFamily="34" charset="0"/>
                <a:cs typeface="Calibri" panose="020F0502020204030204" pitchFamily="34" charset="0"/>
              </a:rPr>
              <a:t> onder woningcorporaties. Deze belemmeringen in combinatie met de steeds hogere belastingen voor corporaties brengen hun ambitie om de nieuwbouwproductie op te schroeven naar 34.000 sociale huurwoningen per jaar in gevaar. In 2018 werden zo’n 17.000 nieuwe huizen gebouwd.</a:t>
            </a:r>
          </a:p>
          <a:p>
            <a:pPr marL="0" indent="0">
              <a:buNone/>
            </a:pPr>
            <a:endParaRPr lang="nl-NL" sz="2000" dirty="0">
              <a:latin typeface="Calibri" panose="020F0502020204030204" pitchFamily="34" charset="0"/>
              <a:cs typeface="Calibri" panose="020F0502020204030204" pitchFamily="34" charset="0"/>
            </a:endParaRPr>
          </a:p>
        </p:txBody>
      </p:sp>
      <p:sp>
        <p:nvSpPr>
          <p:cNvPr id="4" name="Tekstvak 3">
            <a:extLst>
              <a:ext uri="{FF2B5EF4-FFF2-40B4-BE49-F238E27FC236}">
                <a16:creationId xmlns:a16="http://schemas.microsoft.com/office/drawing/2014/main" id="{33D69B5D-9E2F-45B7-8DF0-8EC189418C41}"/>
              </a:ext>
            </a:extLst>
          </p:cNvPr>
          <p:cNvSpPr txBox="1"/>
          <p:nvPr/>
        </p:nvSpPr>
        <p:spPr>
          <a:xfrm>
            <a:off x="1217577" y="5781594"/>
            <a:ext cx="4586749" cy="646331"/>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Bron: Enquête Aedes 14 februari 2019 </a:t>
            </a:r>
          </a:p>
          <a:p>
            <a:endParaRPr lang="nl-NL" dirty="0">
              <a:latin typeface="Calibri" panose="020F0502020204030204" pitchFamily="34" charset="0"/>
              <a:cs typeface="Calibri" panose="020F0502020204030204" pitchFamily="34" charset="0"/>
            </a:endParaRPr>
          </a:p>
        </p:txBody>
      </p:sp>
      <p:pic>
        <p:nvPicPr>
          <p:cNvPr id="6" name="Picture 2" descr="Slakken - Wikipedia">
            <a:extLst>
              <a:ext uri="{FF2B5EF4-FFF2-40B4-BE49-F238E27FC236}">
                <a16:creationId xmlns:a16="http://schemas.microsoft.com/office/drawing/2014/main" id="{E5152E18-399A-4E3F-93F9-1E91839AC1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0624"/>
          <a:stretch/>
        </p:blipFill>
        <p:spPr bwMode="auto">
          <a:xfrm>
            <a:off x="7905136" y="5768619"/>
            <a:ext cx="1164643" cy="54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41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a:extLst>
              <a:ext uri="{FF2B5EF4-FFF2-40B4-BE49-F238E27FC236}">
                <a16:creationId xmlns:a16="http://schemas.microsoft.com/office/drawing/2014/main" id="{E61B05EB-C599-4E6D-B94D-8ACA9BCB6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0125" y="5669281"/>
            <a:ext cx="1780505" cy="49088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uisstijl VNG | VNG">
            <a:extLst>
              <a:ext uri="{FF2B5EF4-FFF2-40B4-BE49-F238E27FC236}">
                <a16:creationId xmlns:a16="http://schemas.microsoft.com/office/drawing/2014/main" id="{2B52B7D1-467A-479F-98B2-AAA0D2864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5929" y="5669281"/>
            <a:ext cx="1063960" cy="6015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Aedes vereniging van woningcorporaties - Aedes.nl">
            <a:extLst>
              <a:ext uri="{FF2B5EF4-FFF2-40B4-BE49-F238E27FC236}">
                <a16:creationId xmlns:a16="http://schemas.microsoft.com/office/drawing/2014/main" id="{CF98333C-D0EC-4046-8909-7E74517D795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4821"/>
          <a:stretch/>
        </p:blipFill>
        <p:spPr bwMode="auto">
          <a:xfrm>
            <a:off x="1135548" y="5488213"/>
            <a:ext cx="918772" cy="782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irecteur Marja Appelman verlaat de Kansspelautoriteit - Kansspelautoriteit">
            <a:extLst>
              <a:ext uri="{FF2B5EF4-FFF2-40B4-BE49-F238E27FC236}">
                <a16:creationId xmlns:a16="http://schemas.microsoft.com/office/drawing/2014/main" id="{3AE3B272-B27A-472F-91F1-9739F6FF36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0125" y="3033271"/>
            <a:ext cx="1664545" cy="24635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Picture 12" descr="Rob Haans - Het Opdrachtgeversforum">
            <a:extLst>
              <a:ext uri="{FF2B5EF4-FFF2-40B4-BE49-F238E27FC236}">
                <a16:creationId xmlns:a16="http://schemas.microsoft.com/office/drawing/2014/main" id="{04CE5456-DC30-4DC2-BDA8-0227EF93964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684" r="15996"/>
          <a:stretch/>
        </p:blipFill>
        <p:spPr bwMode="auto">
          <a:xfrm>
            <a:off x="130488" y="3033269"/>
            <a:ext cx="1929425" cy="2463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8" name="Picture 6" descr="De Grouster - PvdA&amp;#39;er Hein de Haan wethouderskandidaat">
            <a:extLst>
              <a:ext uri="{FF2B5EF4-FFF2-40B4-BE49-F238E27FC236}">
                <a16:creationId xmlns:a16="http://schemas.microsoft.com/office/drawing/2014/main" id="{715D478B-250D-46B5-B9AA-B297FB7561F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402"/>
          <a:stretch/>
        </p:blipFill>
        <p:spPr bwMode="auto">
          <a:xfrm>
            <a:off x="4635409" y="3033269"/>
            <a:ext cx="1905000" cy="24549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nterprovinciaal Overleg">
            <a:extLst>
              <a:ext uri="{FF2B5EF4-FFF2-40B4-BE49-F238E27FC236}">
                <a16:creationId xmlns:a16="http://schemas.microsoft.com/office/drawing/2014/main" id="{2F0220EE-982C-4331-A39C-5C7CB15362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9517" y="5595182"/>
            <a:ext cx="688549" cy="6885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ne Koning (PvdA) - Provincie Zuid-Holland">
            <a:extLst>
              <a:ext uri="{FF2B5EF4-FFF2-40B4-BE49-F238E27FC236}">
                <a16:creationId xmlns:a16="http://schemas.microsoft.com/office/drawing/2014/main" id="{A7ABDD44-942C-4F6D-A820-202A00D3DC3A}"/>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32580" r="15687"/>
          <a:stretch/>
        </p:blipFill>
        <p:spPr bwMode="auto">
          <a:xfrm>
            <a:off x="6907913" y="3007080"/>
            <a:ext cx="1905001" cy="24549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taf Depla aan de slag als voorzitter Start Foundation - Vakblad  fondsenwerving">
            <a:extLst>
              <a:ext uri="{FF2B5EF4-FFF2-40B4-BE49-F238E27FC236}">
                <a16:creationId xmlns:a16="http://schemas.microsoft.com/office/drawing/2014/main" id="{28B61284-A080-444B-B37E-9FEE210ED15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4697"/>
          <a:stretch/>
        </p:blipFill>
        <p:spPr bwMode="auto">
          <a:xfrm>
            <a:off x="2837201" y="961602"/>
            <a:ext cx="2926857" cy="1899183"/>
          </a:xfrm>
          <a:prstGeom prst="rect">
            <a:avLst/>
          </a:pr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CD2AA6C1-A296-F385-E1E5-92561CA6FA4C}"/>
              </a:ext>
            </a:extLst>
          </p:cNvPr>
          <p:cNvSpPr txBox="1"/>
          <p:nvPr/>
        </p:nvSpPr>
        <p:spPr>
          <a:xfrm>
            <a:off x="6036409" y="1218045"/>
            <a:ext cx="2977103" cy="170816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Bestuurlijke afspraken Aedes, BZK &amp;VNG 14 september 2020</a:t>
            </a:r>
            <a:r>
              <a:rPr kumimoji="0" lang="nl-NL"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150.000 woningen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start bouw binnen 2 jaar </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klaar binnen 5 jaar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5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Start bouw 10.000 tijdelijke woningen binnen twee jaar</a:t>
            </a:r>
          </a:p>
        </p:txBody>
      </p:sp>
      <p:sp>
        <p:nvSpPr>
          <p:cNvPr id="14" name="Tekstvak 13">
            <a:extLst>
              <a:ext uri="{FF2B5EF4-FFF2-40B4-BE49-F238E27FC236}">
                <a16:creationId xmlns:a16="http://schemas.microsoft.com/office/drawing/2014/main" id="{05DB77CB-6665-2C66-06DB-79F435D9300F}"/>
              </a:ext>
            </a:extLst>
          </p:cNvPr>
          <p:cNvSpPr txBox="1"/>
          <p:nvPr/>
        </p:nvSpPr>
        <p:spPr>
          <a:xfrm>
            <a:off x="243960" y="1218045"/>
            <a:ext cx="2593241" cy="147732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5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RVVN: Woningcorporaties aanmoedigen om snel nieuwe woningen te bouwen met een maximale huur tot de eerste aftoppingsgrens door middel van ‘heffingskorting’</a:t>
            </a:r>
          </a:p>
        </p:txBody>
      </p:sp>
    </p:spTree>
    <p:extLst>
      <p:ext uri="{BB962C8B-B14F-4D97-AF65-F5344CB8AC3E}">
        <p14:creationId xmlns:p14="http://schemas.microsoft.com/office/powerpoint/2010/main" val="265677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Ondertekening Nationale Prestatieafspraken">
            <a:extLst>
              <a:ext uri="{FF2B5EF4-FFF2-40B4-BE49-F238E27FC236}">
                <a16:creationId xmlns:a16="http://schemas.microsoft.com/office/drawing/2014/main" id="{242BE675-23BF-469E-A584-C0F5DEAC5E2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417479"/>
            <a:ext cx="9144000" cy="4526280"/>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02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elijkbenige driehoek 6">
            <a:extLst>
              <a:ext uri="{FF2B5EF4-FFF2-40B4-BE49-F238E27FC236}">
                <a16:creationId xmlns:a16="http://schemas.microsoft.com/office/drawing/2014/main" id="{A5D67064-0DC6-4FC5-BC05-952EDC4C5FD4}"/>
              </a:ext>
            </a:extLst>
          </p:cNvPr>
          <p:cNvSpPr/>
          <p:nvPr/>
        </p:nvSpPr>
        <p:spPr>
          <a:xfrm>
            <a:off x="1915881" y="1139242"/>
            <a:ext cx="5312239" cy="4579516"/>
          </a:xfrm>
          <a:prstGeom prst="triangle">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NL"/>
          </a:p>
        </p:txBody>
      </p:sp>
      <p:cxnSp>
        <p:nvCxnSpPr>
          <p:cNvPr id="8" name="Rechte verbindingslijn 7">
            <a:extLst>
              <a:ext uri="{FF2B5EF4-FFF2-40B4-BE49-F238E27FC236}">
                <a16:creationId xmlns:a16="http://schemas.microsoft.com/office/drawing/2014/main" id="{68B49D57-07AA-4166-99F1-32B207E4724F}"/>
              </a:ext>
            </a:extLst>
          </p:cNvPr>
          <p:cNvCxnSpPr>
            <a:cxnSpLocks/>
          </p:cNvCxnSpPr>
          <p:nvPr/>
        </p:nvCxnSpPr>
        <p:spPr>
          <a:xfrm>
            <a:off x="1915881" y="4351661"/>
            <a:ext cx="5312239" cy="0"/>
          </a:xfrm>
          <a:prstGeom prst="line">
            <a:avLst/>
          </a:prstGeom>
          <a:ln w="9525"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 name="Rechte verbindingslijn 8">
            <a:extLst>
              <a:ext uri="{FF2B5EF4-FFF2-40B4-BE49-F238E27FC236}">
                <a16:creationId xmlns:a16="http://schemas.microsoft.com/office/drawing/2014/main" id="{772B3C8C-9D9C-492B-AF27-6B3880496727}"/>
              </a:ext>
            </a:extLst>
          </p:cNvPr>
          <p:cNvCxnSpPr>
            <a:cxnSpLocks/>
          </p:cNvCxnSpPr>
          <p:nvPr/>
        </p:nvCxnSpPr>
        <p:spPr>
          <a:xfrm>
            <a:off x="1915880" y="3048340"/>
            <a:ext cx="5312239" cy="0"/>
          </a:xfrm>
          <a:prstGeom prst="line">
            <a:avLst/>
          </a:prstGeom>
          <a:ln w="9525"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
        <p:nvSpPr>
          <p:cNvPr id="11" name="Tekstvak 10">
            <a:extLst>
              <a:ext uri="{FF2B5EF4-FFF2-40B4-BE49-F238E27FC236}">
                <a16:creationId xmlns:a16="http://schemas.microsoft.com/office/drawing/2014/main" id="{AE344D78-A2E5-4D30-AA3A-C20B0CFE67C9}"/>
              </a:ext>
            </a:extLst>
          </p:cNvPr>
          <p:cNvSpPr txBox="1"/>
          <p:nvPr/>
        </p:nvSpPr>
        <p:spPr>
          <a:xfrm>
            <a:off x="3631582" y="2101405"/>
            <a:ext cx="1889676" cy="92333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b="1" dirty="0">
                <a:latin typeface="Calibri" panose="020F0502020204030204" pitchFamily="34" charset="0"/>
                <a:cs typeface="Calibri" panose="020F0502020204030204" pitchFamily="34" charset="0"/>
              </a:rPr>
              <a:t>Bestuurders Taskforce</a:t>
            </a:r>
          </a:p>
          <a:p>
            <a:pPr algn="ctr"/>
            <a:r>
              <a:rPr lang="nl-NL" dirty="0">
                <a:latin typeface="Calibri" panose="020F0502020204030204" pitchFamily="34" charset="0"/>
                <a:cs typeface="Calibri" panose="020F0502020204030204" pitchFamily="34" charset="0"/>
              </a:rPr>
              <a:t>motiveren</a:t>
            </a:r>
          </a:p>
        </p:txBody>
      </p:sp>
      <p:sp>
        <p:nvSpPr>
          <p:cNvPr id="12" name="Tekstvak 29">
            <a:extLst>
              <a:ext uri="{FF2B5EF4-FFF2-40B4-BE49-F238E27FC236}">
                <a16:creationId xmlns:a16="http://schemas.microsoft.com/office/drawing/2014/main" id="{D0B2669D-CD63-4944-819E-75019CDEF902}"/>
              </a:ext>
            </a:extLst>
          </p:cNvPr>
          <p:cNvSpPr txBox="1"/>
          <p:nvPr/>
        </p:nvSpPr>
        <p:spPr>
          <a:xfrm>
            <a:off x="2904934" y="4565547"/>
            <a:ext cx="3465870" cy="92333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b="1" dirty="0">
                <a:latin typeface="Calibri" panose="020F0502020204030204" pitchFamily="34" charset="0"/>
                <a:cs typeface="Calibri" panose="020F0502020204030204" pitchFamily="34" charset="0"/>
              </a:rPr>
              <a:t>Operationaliseringsteam</a:t>
            </a:r>
          </a:p>
          <a:p>
            <a:pPr algn="ctr"/>
            <a:r>
              <a:rPr lang="nl-NL" dirty="0">
                <a:latin typeface="Calibri" panose="020F0502020204030204" pitchFamily="34" charset="0"/>
                <a:cs typeface="Calibri" panose="020F0502020204030204" pitchFamily="34" charset="0"/>
              </a:rPr>
              <a:t>Ophalen, concretiseren, adviseren, verbinden en agenderen</a:t>
            </a:r>
          </a:p>
        </p:txBody>
      </p:sp>
      <p:sp>
        <p:nvSpPr>
          <p:cNvPr id="13" name="Tekstvak 30">
            <a:extLst>
              <a:ext uri="{FF2B5EF4-FFF2-40B4-BE49-F238E27FC236}">
                <a16:creationId xmlns:a16="http://schemas.microsoft.com/office/drawing/2014/main" id="{B0AED64E-9AB8-48F1-B9BB-EE2761955B8F}"/>
              </a:ext>
            </a:extLst>
          </p:cNvPr>
          <p:cNvSpPr txBox="1"/>
          <p:nvPr/>
        </p:nvSpPr>
        <p:spPr>
          <a:xfrm>
            <a:off x="3332636" y="3253453"/>
            <a:ext cx="2403987" cy="92333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nl-NL" b="1" dirty="0">
                <a:latin typeface="Calibri" panose="020F0502020204030204" pitchFamily="34" charset="0"/>
                <a:cs typeface="Calibri" panose="020F0502020204030204" pitchFamily="34" charset="0"/>
              </a:rPr>
              <a:t>Werkgroep </a:t>
            </a:r>
            <a:r>
              <a:rPr lang="nl-NL" b="1" dirty="0" err="1">
                <a:latin typeface="Calibri" panose="020F0502020204030204" pitchFamily="34" charset="0"/>
                <a:cs typeface="Calibri" panose="020F0502020204030204" pitchFamily="34" charset="0"/>
              </a:rPr>
              <a:t>inc.</a:t>
            </a:r>
            <a:r>
              <a:rPr lang="nl-NL" b="1" dirty="0">
                <a:latin typeface="Calibri" panose="020F0502020204030204" pitchFamily="34" charset="0"/>
                <a:cs typeface="Calibri" panose="020F0502020204030204" pitchFamily="34" charset="0"/>
              </a:rPr>
              <a:t> programma-secretaris</a:t>
            </a:r>
          </a:p>
          <a:p>
            <a:pPr algn="ctr"/>
            <a:r>
              <a:rPr lang="nl-NL" dirty="0">
                <a:latin typeface="Calibri" panose="020F0502020204030204" pitchFamily="34" charset="0"/>
                <a:cs typeface="Calibri" panose="020F0502020204030204" pitchFamily="34" charset="0"/>
              </a:rPr>
              <a:t>Annoteren en escaleren</a:t>
            </a:r>
          </a:p>
        </p:txBody>
      </p:sp>
      <p:pic>
        <p:nvPicPr>
          <p:cNvPr id="14" name="Graphic 13" descr="Pijl omlaag silhouet">
            <a:extLst>
              <a:ext uri="{FF2B5EF4-FFF2-40B4-BE49-F238E27FC236}">
                <a16:creationId xmlns:a16="http://schemas.microsoft.com/office/drawing/2014/main" id="{9180BC34-BAAE-4E9E-8F8D-A487B49F22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9684" y="2646619"/>
            <a:ext cx="1806677" cy="1806677"/>
          </a:xfrm>
          <a:prstGeom prst="rect">
            <a:avLst/>
          </a:prstGeom>
        </p:spPr>
      </p:pic>
      <p:pic>
        <p:nvPicPr>
          <p:cNvPr id="15" name="Graphic 14" descr="Pijl omlaag silhouet">
            <a:extLst>
              <a:ext uri="{FF2B5EF4-FFF2-40B4-BE49-F238E27FC236}">
                <a16:creationId xmlns:a16="http://schemas.microsoft.com/office/drawing/2014/main" id="{71B4ECB1-E8D9-4D94-B4AD-B7BBDC6AE3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606404" y="2799019"/>
            <a:ext cx="1806677" cy="1806677"/>
          </a:xfrm>
          <a:prstGeom prst="rect">
            <a:avLst/>
          </a:prstGeom>
        </p:spPr>
      </p:pic>
    </p:spTree>
    <p:extLst>
      <p:ext uri="{BB962C8B-B14F-4D97-AF65-F5344CB8AC3E}">
        <p14:creationId xmlns:p14="http://schemas.microsoft.com/office/powerpoint/2010/main" val="2275052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49F0C66E-90AA-4051-A83F-BD9D14745970}"/>
              </a:ext>
            </a:extLst>
          </p:cNvPr>
          <p:cNvSpPr txBox="1">
            <a:spLocks/>
          </p:cNvSpPr>
          <p:nvPr/>
        </p:nvSpPr>
        <p:spPr>
          <a:xfrm>
            <a:off x="476250" y="859079"/>
            <a:ext cx="2891983" cy="1216124"/>
          </a:xfrm>
          <a:prstGeom prst="rect">
            <a:avLst/>
          </a:prstGeom>
        </p:spPr>
        <p:txBody>
          <a:bodyPr vert="horz" lIns="91440" tIns="45720" rIns="91440" bIns="45720" rtlCol="0" anchor="b" anchorCtr="0">
            <a:normAutofit/>
          </a:bodyPr>
          <a:lstStyle>
            <a:lvl1pPr algn="l" defTabSz="685800" rtl="0" eaLnBrk="1" latinLnBrk="0" hangingPunct="1">
              <a:lnSpc>
                <a:spcPct val="90000"/>
              </a:lnSpc>
              <a:spcBef>
                <a:spcPct val="0"/>
              </a:spcBef>
              <a:buNone/>
              <a:defRPr sz="2700" b="0" kern="1200" baseline="0">
                <a:solidFill>
                  <a:schemeClr val="tx2"/>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nl-NL" sz="2700" b="0" i="0" u="none" strike="noStrike" kern="1200" cap="none" spc="0" normalizeH="0" baseline="0" noProof="0" dirty="0">
                <a:ln>
                  <a:noFill/>
                </a:ln>
                <a:solidFill>
                  <a:schemeClr val="tx1"/>
                </a:solidFill>
                <a:effectLst/>
                <a:uLnTx/>
                <a:uFillTx/>
                <a:latin typeface="Verdana"/>
                <a:ea typeface="+mj-ea"/>
                <a:cs typeface="+mj-cs"/>
              </a:rPr>
              <a:t>Wat doet de Taskforce? </a:t>
            </a:r>
          </a:p>
        </p:txBody>
      </p:sp>
      <p:pic>
        <p:nvPicPr>
          <p:cNvPr id="3" name="Afbeelding 2">
            <a:extLst>
              <a:ext uri="{FF2B5EF4-FFF2-40B4-BE49-F238E27FC236}">
                <a16:creationId xmlns:a16="http://schemas.microsoft.com/office/drawing/2014/main" id="{659A77D7-740C-441A-F0F0-7476DCAC69B3}"/>
              </a:ext>
            </a:extLst>
          </p:cNvPr>
          <p:cNvPicPr>
            <a:picLocks noChangeAspect="1"/>
          </p:cNvPicPr>
          <p:nvPr/>
        </p:nvPicPr>
        <p:blipFill rotWithShape="1">
          <a:blip r:embed="rId3"/>
          <a:srcRect l="32405" t="17538" r="31266" b="6849"/>
          <a:stretch/>
        </p:blipFill>
        <p:spPr>
          <a:xfrm>
            <a:off x="3125165" y="-284566"/>
            <a:ext cx="6261903" cy="7331007"/>
          </a:xfrm>
          <a:prstGeom prst="rect">
            <a:avLst/>
          </a:prstGeom>
        </p:spPr>
      </p:pic>
      <p:sp>
        <p:nvSpPr>
          <p:cNvPr id="6" name="Tijdelijke aanduiding voor tekst 2">
            <a:extLst>
              <a:ext uri="{FF2B5EF4-FFF2-40B4-BE49-F238E27FC236}">
                <a16:creationId xmlns:a16="http://schemas.microsoft.com/office/drawing/2014/main" id="{2A8975A8-B05F-C3E0-10E7-C0D29D1CA87C}"/>
              </a:ext>
            </a:extLst>
          </p:cNvPr>
          <p:cNvSpPr txBox="1">
            <a:spLocks/>
          </p:cNvSpPr>
          <p:nvPr/>
        </p:nvSpPr>
        <p:spPr>
          <a:xfrm>
            <a:off x="233182" y="2143147"/>
            <a:ext cx="2891983" cy="3138690"/>
          </a:xfrm>
          <a:prstGeom prst="rect">
            <a:avLst/>
          </a:prstGeom>
        </p:spPr>
        <p:txBody>
          <a:bodyPr/>
          <a:lstStyle>
            <a:lvl1pPr marL="360000" indent="-3600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720000" indent="-360000" algn="l" defTabSz="914400" rtl="0" eaLnBrk="1" latinLnBrk="0" hangingPunct="1">
              <a:lnSpc>
                <a:spcPct val="90000"/>
              </a:lnSpc>
              <a:spcBef>
                <a:spcPts val="500"/>
              </a:spcBef>
              <a:buFont typeface="Verdana" panose="020B0604030504040204" pitchFamily="34" charset="0"/>
              <a:buChar char="-"/>
              <a:defRPr sz="2400" kern="1200">
                <a:solidFill>
                  <a:schemeClr val="tx1"/>
                </a:solidFill>
                <a:latin typeface="+mn-lt"/>
                <a:ea typeface="+mn-ea"/>
                <a:cs typeface="+mn-cs"/>
              </a:defRPr>
            </a:lvl2pPr>
            <a:lvl3pPr marL="1080000" indent="-360000" algn="l" defTabSz="914400" rtl="0" eaLnBrk="1" latinLnBrk="0" hangingPunct="1">
              <a:lnSpc>
                <a:spcPct val="90000"/>
              </a:lnSpc>
              <a:spcBef>
                <a:spcPts val="500"/>
              </a:spcBef>
              <a:buSzPct val="75000"/>
              <a:buFont typeface="Verdana" panose="020B0604030504040204" pitchFamily="34" charset="0"/>
              <a:buChar char="&g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eaLnBrk="0" fontAlgn="base" hangingPunct="0">
              <a:lnSpc>
                <a:spcPct val="100000"/>
              </a:lnSpc>
              <a:spcBef>
                <a:spcPct val="0"/>
              </a:spcBef>
              <a:spcAft>
                <a:spcPct val="0"/>
              </a:spcAft>
              <a:tabLst>
                <a:tab pos="838200" algn="l"/>
                <a:tab pos="5754688" algn="r"/>
              </a:tabLst>
            </a:pPr>
            <a:r>
              <a:rPr lang="nl-NL" altLang="nl-NL" sz="2000" dirty="0">
                <a:latin typeface="Calibri" panose="020F0502020204030204" pitchFamily="34" charset="0"/>
                <a:cs typeface="Calibri" panose="020F0502020204030204" pitchFamily="34" charset="0"/>
              </a:rPr>
              <a:t>Aanjagen nieuwbouw sociale huurwoningen, en </a:t>
            </a:r>
            <a:r>
              <a:rPr lang="nl-NL" altLang="nl-NL" sz="2000" dirty="0" err="1">
                <a:latin typeface="Calibri" panose="020F0502020204030204" pitchFamily="34" charset="0"/>
                <a:cs typeface="Calibri" panose="020F0502020204030204" pitchFamily="34" charset="0"/>
              </a:rPr>
              <a:t>middenhuur</a:t>
            </a:r>
            <a:endParaRPr lang="nl-NL" altLang="nl-NL" sz="2000" dirty="0">
              <a:latin typeface="Calibri" panose="020F0502020204030204" pitchFamily="34" charset="0"/>
              <a:cs typeface="Calibri" panose="020F0502020204030204" pitchFamily="34" charset="0"/>
            </a:endParaRPr>
          </a:p>
          <a:p>
            <a:pPr marL="342900" indent="-342900" eaLnBrk="0" fontAlgn="base" hangingPunct="0">
              <a:lnSpc>
                <a:spcPct val="100000"/>
              </a:lnSpc>
              <a:spcBef>
                <a:spcPct val="0"/>
              </a:spcBef>
              <a:spcAft>
                <a:spcPct val="0"/>
              </a:spcAft>
              <a:tabLst>
                <a:tab pos="838200" algn="l"/>
                <a:tab pos="5754688" algn="r"/>
              </a:tabLst>
            </a:pPr>
            <a:r>
              <a:rPr lang="nl-NL" altLang="nl-NL" sz="2000" dirty="0">
                <a:latin typeface="Calibri" panose="020F0502020204030204" pitchFamily="34" charset="0"/>
                <a:cs typeface="Calibri" panose="020F0502020204030204" pitchFamily="34" charset="0"/>
              </a:rPr>
              <a:t>Projecten met raad en daad bijstaan (deskundigheid en diplomatie)</a:t>
            </a:r>
          </a:p>
          <a:p>
            <a:pPr marL="342900" indent="-342900" eaLnBrk="0" fontAlgn="base" hangingPunct="0">
              <a:lnSpc>
                <a:spcPct val="100000"/>
              </a:lnSpc>
              <a:spcBef>
                <a:spcPct val="0"/>
              </a:spcBef>
              <a:spcAft>
                <a:spcPct val="0"/>
              </a:spcAft>
              <a:tabLst>
                <a:tab pos="838200" algn="l"/>
                <a:tab pos="5754688" algn="r"/>
              </a:tabLst>
            </a:pPr>
            <a:r>
              <a:rPr lang="nl-NL" altLang="nl-NL" sz="2000" dirty="0">
                <a:latin typeface="Calibri" panose="020F0502020204030204" pitchFamily="34" charset="0"/>
                <a:cs typeface="Calibri" panose="020F0502020204030204" pitchFamily="34" charset="0"/>
              </a:rPr>
              <a:t>Hoor- en wederhoor</a:t>
            </a:r>
          </a:p>
          <a:p>
            <a:pPr marL="342900" indent="-342900" eaLnBrk="0" fontAlgn="base" hangingPunct="0">
              <a:lnSpc>
                <a:spcPct val="100000"/>
              </a:lnSpc>
              <a:spcBef>
                <a:spcPct val="0"/>
              </a:spcBef>
              <a:spcAft>
                <a:spcPct val="0"/>
              </a:spcAft>
              <a:tabLst>
                <a:tab pos="838200" algn="l"/>
                <a:tab pos="5754688" algn="r"/>
              </a:tabLst>
            </a:pPr>
            <a:r>
              <a:rPr lang="nl-NL" altLang="nl-NL" sz="2000" dirty="0">
                <a:latin typeface="Calibri" panose="020F0502020204030204" pitchFamily="34" charset="0"/>
                <a:cs typeface="Calibri" panose="020F0502020204030204" pitchFamily="34" charset="0"/>
              </a:rPr>
              <a:t>Ophalen en onderzoeken systeemvragen</a:t>
            </a:r>
          </a:p>
          <a:p>
            <a:pPr marL="342900" indent="-342900" eaLnBrk="0" fontAlgn="base" hangingPunct="0">
              <a:lnSpc>
                <a:spcPct val="100000"/>
              </a:lnSpc>
              <a:spcBef>
                <a:spcPct val="0"/>
              </a:spcBef>
              <a:spcAft>
                <a:spcPct val="0"/>
              </a:spcAft>
              <a:tabLst>
                <a:tab pos="838200" algn="l"/>
                <a:tab pos="5754688" algn="r"/>
              </a:tabLst>
            </a:pPr>
            <a:r>
              <a:rPr lang="nl-NL" altLang="nl-NL" sz="2000" dirty="0">
                <a:latin typeface="Calibri" panose="020F0502020204030204" pitchFamily="34" charset="0"/>
                <a:cs typeface="Calibri" panose="020F0502020204030204" pitchFamily="34" charset="0"/>
              </a:rPr>
              <a:t>Delen van kennis en aanbevelingen</a:t>
            </a:r>
          </a:p>
        </p:txBody>
      </p:sp>
    </p:spTree>
    <p:extLst>
      <p:ext uri="{BB962C8B-B14F-4D97-AF65-F5344CB8AC3E}">
        <p14:creationId xmlns:p14="http://schemas.microsoft.com/office/powerpoint/2010/main" val="2534929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F7AF1326-D384-4FC5-9F6A-583572873885}"/>
              </a:ext>
            </a:extLst>
          </p:cNvPr>
          <p:cNvSpPr>
            <a:spLocks noGrp="1"/>
          </p:cNvSpPr>
          <p:nvPr>
            <p:ph type="sldNum" sz="quarter" idx="12"/>
          </p:nvPr>
        </p:nvSpPr>
        <p:spPr/>
        <p:txBody>
          <a:bodyPr/>
          <a:lstStyle/>
          <a:p>
            <a:fld id="{DA4C14A9-F9F1-4485-BFC3-467245C0AFD4}" type="slidenum">
              <a:rPr lang="nl-NL" smtClean="0"/>
              <a:t>8</a:t>
            </a:fld>
            <a:endParaRPr lang="nl-NL"/>
          </a:p>
        </p:txBody>
      </p:sp>
      <p:pic>
        <p:nvPicPr>
          <p:cNvPr id="5122" name="Picture 2" descr="Dramadriehoek uitleg: zo herken én doorbreek je je gepieker ...">
            <a:extLst>
              <a:ext uri="{FF2B5EF4-FFF2-40B4-BE49-F238E27FC236}">
                <a16:creationId xmlns:a16="http://schemas.microsoft.com/office/drawing/2014/main" id="{CA4C4033-B22B-4F0C-B6EA-AF6AFB2A3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511212"/>
            <a:ext cx="7143750" cy="4021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descr="Communiceren vanuit de Winnaarsdriehoek">
            <a:extLst>
              <a:ext uri="{FF2B5EF4-FFF2-40B4-BE49-F238E27FC236}">
                <a16:creationId xmlns:a16="http://schemas.microsoft.com/office/drawing/2014/main" id="{D3D3ADED-9D2C-4C09-8D7E-D9B1F05BCF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299" y="1511212"/>
            <a:ext cx="5372816" cy="4021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58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451ED93A-6A50-426A-868F-53070A014BE0}"/>
              </a:ext>
            </a:extLst>
          </p:cNvPr>
          <p:cNvPicPr>
            <a:picLocks noGrp="1" noChangeAspect="1"/>
          </p:cNvPicPr>
          <p:nvPr>
            <p:ph sz="quarter" idx="13"/>
          </p:nvPr>
        </p:nvPicPr>
        <p:blipFill rotWithShape="1">
          <a:blip r:embed="rId3"/>
          <a:srcRect l="7681" t="21015" r="10361" b="15241"/>
          <a:stretch/>
        </p:blipFill>
        <p:spPr>
          <a:xfrm>
            <a:off x="555813" y="1075797"/>
            <a:ext cx="7458634" cy="3263154"/>
          </a:xfrm>
        </p:spPr>
      </p:pic>
      <p:pic>
        <p:nvPicPr>
          <p:cNvPr id="7" name="Afbeelding 6">
            <a:extLst>
              <a:ext uri="{FF2B5EF4-FFF2-40B4-BE49-F238E27FC236}">
                <a16:creationId xmlns:a16="http://schemas.microsoft.com/office/drawing/2014/main" id="{96BE82DA-C1D6-4DE7-8CC1-3775FE0FB375}"/>
              </a:ext>
            </a:extLst>
          </p:cNvPr>
          <p:cNvPicPr>
            <a:picLocks noChangeAspect="1"/>
          </p:cNvPicPr>
          <p:nvPr/>
        </p:nvPicPr>
        <p:blipFill rotWithShape="1">
          <a:blip r:embed="rId4"/>
          <a:srcRect l="6079" t="21605" r="12353" b="10001"/>
          <a:stretch/>
        </p:blipFill>
        <p:spPr>
          <a:xfrm>
            <a:off x="555812" y="3044293"/>
            <a:ext cx="7458635" cy="3517872"/>
          </a:xfrm>
          <a:prstGeom prst="rect">
            <a:avLst/>
          </a:prstGeom>
        </p:spPr>
      </p:pic>
      <p:pic>
        <p:nvPicPr>
          <p:cNvPr id="9" name="Afbeelding 8">
            <a:extLst>
              <a:ext uri="{FF2B5EF4-FFF2-40B4-BE49-F238E27FC236}">
                <a16:creationId xmlns:a16="http://schemas.microsoft.com/office/drawing/2014/main" id="{1A051AB4-FAC5-48C4-97D9-D8EAC813C8BF}"/>
              </a:ext>
            </a:extLst>
          </p:cNvPr>
          <p:cNvPicPr>
            <a:picLocks noChangeAspect="1"/>
          </p:cNvPicPr>
          <p:nvPr/>
        </p:nvPicPr>
        <p:blipFill rotWithShape="1">
          <a:blip r:embed="rId5"/>
          <a:srcRect l="71565" t="17772" r="3136" b="13834"/>
          <a:stretch/>
        </p:blipFill>
        <p:spPr>
          <a:xfrm>
            <a:off x="6525928" y="1466504"/>
            <a:ext cx="2313272" cy="3517872"/>
          </a:xfrm>
          <a:prstGeom prst="rect">
            <a:avLst/>
          </a:prstGeom>
          <a:ln>
            <a:noFill/>
          </a:ln>
          <a:effectLst>
            <a:outerShdw blurRad="292100" dist="139700" dir="2700000" algn="tl" rotWithShape="0">
              <a:srgbClr val="333333">
                <a:alpha val="65000"/>
              </a:srgbClr>
            </a:outerShdw>
          </a:effectLst>
        </p:spPr>
      </p:pic>
      <p:sp>
        <p:nvSpPr>
          <p:cNvPr id="6" name="Titel 1">
            <a:extLst>
              <a:ext uri="{FF2B5EF4-FFF2-40B4-BE49-F238E27FC236}">
                <a16:creationId xmlns:a16="http://schemas.microsoft.com/office/drawing/2014/main" id="{6232A556-31F1-4FBB-91C9-3FDC456AB3BF}"/>
              </a:ext>
            </a:extLst>
          </p:cNvPr>
          <p:cNvSpPr>
            <a:spLocks noGrp="1"/>
          </p:cNvSpPr>
          <p:nvPr>
            <p:ph type="title"/>
          </p:nvPr>
        </p:nvSpPr>
        <p:spPr>
          <a:xfrm>
            <a:off x="623888" y="1491237"/>
            <a:ext cx="7886700" cy="1850806"/>
          </a:xfrm>
          <a:noFill/>
        </p:spPr>
        <p:txBody>
          <a:bodyPr/>
          <a:lstStyle/>
          <a:p>
            <a:r>
              <a:rPr lang="nl-NL" sz="2700" dirty="0">
                <a:solidFill>
                  <a:schemeClr val="tx1"/>
                </a:solidFill>
                <a:latin typeface="Calibri" panose="020F0502020204030204" pitchFamily="34" charset="0"/>
                <a:cs typeface="Calibri" panose="020F0502020204030204" pitchFamily="34" charset="0"/>
              </a:rPr>
              <a:t>Monitoring:</a:t>
            </a:r>
            <a:br>
              <a:rPr lang="nl-NL" sz="2700" dirty="0">
                <a:solidFill>
                  <a:schemeClr val="tx1"/>
                </a:solidFill>
                <a:latin typeface="Calibri" panose="020F0502020204030204" pitchFamily="34" charset="0"/>
                <a:cs typeface="Calibri" panose="020F0502020204030204" pitchFamily="34" charset="0"/>
              </a:rPr>
            </a:br>
            <a:r>
              <a:rPr lang="nl-NL" sz="2700" dirty="0">
                <a:solidFill>
                  <a:schemeClr val="tx1"/>
                </a:solidFill>
                <a:latin typeface="Calibri" panose="020F0502020204030204" pitchFamily="34" charset="0"/>
                <a:cs typeface="Calibri" panose="020F0502020204030204" pitchFamily="34" charset="0"/>
              </a:rPr>
              <a:t>resultaat 1</a:t>
            </a:r>
            <a:r>
              <a:rPr lang="nl-NL" sz="2700" baseline="30000" dirty="0">
                <a:solidFill>
                  <a:schemeClr val="tx1"/>
                </a:solidFill>
                <a:latin typeface="Calibri" panose="020F0502020204030204" pitchFamily="34" charset="0"/>
                <a:cs typeface="Calibri" panose="020F0502020204030204" pitchFamily="34" charset="0"/>
              </a:rPr>
              <a:t>e</a:t>
            </a:r>
            <a:r>
              <a:rPr lang="nl-NL" sz="2700" dirty="0">
                <a:solidFill>
                  <a:schemeClr val="tx1"/>
                </a:solidFill>
                <a:latin typeface="Calibri" panose="020F0502020204030204" pitchFamily="34" charset="0"/>
                <a:cs typeface="Calibri" panose="020F0502020204030204" pitchFamily="34" charset="0"/>
              </a:rPr>
              <a:t> uitvraag</a:t>
            </a:r>
          </a:p>
        </p:txBody>
      </p:sp>
    </p:spTree>
    <p:extLst>
      <p:ext uri="{BB962C8B-B14F-4D97-AF65-F5344CB8AC3E}">
        <p14:creationId xmlns:p14="http://schemas.microsoft.com/office/powerpoint/2010/main" val="1985085896"/>
      </p:ext>
    </p:extLst>
  </p:cSld>
  <p:clrMapOvr>
    <a:masterClrMapping/>
  </p:clrMapOvr>
</p:sld>
</file>

<file path=ppt/theme/theme1.xml><?xml version="1.0" encoding="utf-8"?>
<a:theme xmlns:a="http://schemas.openxmlformats.org/drawingml/2006/main" name="RVO">
  <a:themeElements>
    <a:clrScheme name="RVO">
      <a:dk1>
        <a:sysClr val="windowText" lastClr="000000"/>
      </a:dk1>
      <a:lt1>
        <a:sysClr val="window" lastClr="FFFFFF"/>
      </a:lt1>
      <a:dk2>
        <a:srgbClr val="007BC7"/>
      </a:dk2>
      <a:lt2>
        <a:srgbClr val="EEECE1"/>
      </a:lt2>
      <a:accent1>
        <a:srgbClr val="007BC7"/>
      </a:accent1>
      <a:accent2>
        <a:srgbClr val="8FCAE7"/>
      </a:accent2>
      <a:accent3>
        <a:srgbClr val="39870C"/>
      </a:accent3>
      <a:accent4>
        <a:srgbClr val="F9E11E"/>
      </a:accent4>
      <a:accent5>
        <a:srgbClr val="E17000"/>
      </a:accent5>
      <a:accent6>
        <a:srgbClr val="D52B1E"/>
      </a:accent6>
      <a:hlink>
        <a:srgbClr val="002060"/>
      </a:hlink>
      <a:folHlink>
        <a:srgbClr val="800080"/>
      </a:folHlink>
    </a:clrScheme>
    <a:fontScheme name="RVO">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ispresentatie-Expertteam-WB VA.potx" id="{A25D9576-5E61-014B-957E-6B3675D93793}" vid="{31E7A486-0CC6-FE48-8A0F-C7B820159A32}"/>
    </a:ext>
  </a:extLst>
</a:theme>
</file>

<file path=ppt/theme/theme2.xml><?xml version="1.0" encoding="utf-8"?>
<a:theme xmlns:a="http://schemas.openxmlformats.org/drawingml/2006/main" name="1_RVO">
  <a:themeElements>
    <a:clrScheme name="RVO">
      <a:dk1>
        <a:sysClr val="windowText" lastClr="000000"/>
      </a:dk1>
      <a:lt1>
        <a:sysClr val="window" lastClr="FFFFFF"/>
      </a:lt1>
      <a:dk2>
        <a:srgbClr val="007BC7"/>
      </a:dk2>
      <a:lt2>
        <a:srgbClr val="EEECE1"/>
      </a:lt2>
      <a:accent1>
        <a:srgbClr val="007BC7"/>
      </a:accent1>
      <a:accent2>
        <a:srgbClr val="8FCAE7"/>
      </a:accent2>
      <a:accent3>
        <a:srgbClr val="39870C"/>
      </a:accent3>
      <a:accent4>
        <a:srgbClr val="F9E11E"/>
      </a:accent4>
      <a:accent5>
        <a:srgbClr val="E17000"/>
      </a:accent5>
      <a:accent6>
        <a:srgbClr val="D52B1E"/>
      </a:accent6>
      <a:hlink>
        <a:srgbClr val="002060"/>
      </a:hlink>
      <a:folHlink>
        <a:srgbClr val="800080"/>
      </a:folHlink>
    </a:clrScheme>
    <a:fontScheme name="RVO">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ispresentatie-Expertteam-WB VA.potx" id="{A25D9576-5E61-014B-957E-6B3675D93793}" vid="{24B7BC60-2280-464A-9A2F-6CE05BA70CAB}"/>
    </a:ext>
  </a:extLst>
</a:theme>
</file>

<file path=ppt/theme/theme3.xml><?xml version="1.0" encoding="utf-8"?>
<a:theme xmlns:a="http://schemas.openxmlformats.org/drawingml/2006/main" name="2_RVO">
  <a:themeElements>
    <a:clrScheme name="RVO">
      <a:dk1>
        <a:sysClr val="windowText" lastClr="000000"/>
      </a:dk1>
      <a:lt1>
        <a:sysClr val="window" lastClr="FFFFFF"/>
      </a:lt1>
      <a:dk2>
        <a:srgbClr val="007BC7"/>
      </a:dk2>
      <a:lt2>
        <a:srgbClr val="EEECE1"/>
      </a:lt2>
      <a:accent1>
        <a:srgbClr val="007BC7"/>
      </a:accent1>
      <a:accent2>
        <a:srgbClr val="8FCAE7"/>
      </a:accent2>
      <a:accent3>
        <a:srgbClr val="39870C"/>
      </a:accent3>
      <a:accent4>
        <a:srgbClr val="F9E11E"/>
      </a:accent4>
      <a:accent5>
        <a:srgbClr val="E17000"/>
      </a:accent5>
      <a:accent6>
        <a:srgbClr val="D52B1E"/>
      </a:accent6>
      <a:hlink>
        <a:srgbClr val="002060"/>
      </a:hlink>
      <a:folHlink>
        <a:srgbClr val="800080"/>
      </a:folHlink>
    </a:clrScheme>
    <a:fontScheme name="RVO">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ispresentatie-Expertteam-WB VA.potx" id="{A25D9576-5E61-014B-957E-6B3675D93793}" vid="{902F037D-E29F-1142-92DA-D24AACD4168C}"/>
    </a:ext>
  </a:extLst>
</a:theme>
</file>

<file path=ppt/theme/theme4.xml><?xml version="1.0" encoding="utf-8"?>
<a:theme xmlns:a="http://schemas.openxmlformats.org/drawingml/2006/main" name="RVO_Geel">
  <a:themeElements>
    <a:clrScheme name="RVO_Geel">
      <a:dk1>
        <a:sysClr val="windowText" lastClr="000000"/>
      </a:dk1>
      <a:lt1>
        <a:sysClr val="window" lastClr="FFFFFF"/>
      </a:lt1>
      <a:dk2>
        <a:srgbClr val="007BC7"/>
      </a:dk2>
      <a:lt2>
        <a:srgbClr val="EEECE1"/>
      </a:lt2>
      <a:accent1>
        <a:srgbClr val="F9E11E"/>
      </a:accent1>
      <a:accent2>
        <a:srgbClr val="8FCAE7"/>
      </a:accent2>
      <a:accent3>
        <a:srgbClr val="39870C"/>
      </a:accent3>
      <a:accent4>
        <a:srgbClr val="007BC7"/>
      </a:accent4>
      <a:accent5>
        <a:srgbClr val="E17000"/>
      </a:accent5>
      <a:accent6>
        <a:srgbClr val="D52B1E"/>
      </a:accent6>
      <a:hlink>
        <a:srgbClr val="002060"/>
      </a:hlink>
      <a:folHlink>
        <a:srgbClr val="800080"/>
      </a:folHlink>
    </a:clrScheme>
    <a:fontScheme name="RVO">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VO_Geel" id="{6CCDA59A-2C53-4BD5-9864-3462D55287F8}" vid="{6A6DACF3-99F6-41EA-953D-BCE48F469B7A}"/>
    </a:ext>
  </a:extLst>
</a:theme>
</file>

<file path=ppt/theme/theme5.xml><?xml version="1.0" encoding="utf-8"?>
<a:theme xmlns:a="http://schemas.openxmlformats.org/drawingml/2006/main" name="Rijkshuisstijl Violet">
  <a:themeElements>
    <a:clrScheme name="Rijks Donkerblauw">
      <a:dk1>
        <a:srgbClr val="000000"/>
      </a:dk1>
      <a:lt1>
        <a:srgbClr val="FFFFFF"/>
      </a:lt1>
      <a:dk2>
        <a:srgbClr val="00689A"/>
      </a:dk2>
      <a:lt2>
        <a:srgbClr val="E4EFF9"/>
      </a:lt2>
      <a:accent1>
        <a:srgbClr val="F092CD"/>
      </a:accent1>
      <a:accent2>
        <a:srgbClr val="F9E11E"/>
      </a:accent2>
      <a:accent3>
        <a:srgbClr val="FFB612"/>
      </a:accent3>
      <a:accent4>
        <a:srgbClr val="017BC6"/>
      </a:accent4>
      <a:accent5>
        <a:srgbClr val="75D1B5"/>
      </a:accent5>
      <a:accent6>
        <a:srgbClr val="E17000"/>
      </a:accent6>
      <a:hlink>
        <a:srgbClr val="00689A"/>
      </a:hlink>
      <a:folHlink>
        <a:srgbClr val="CCDFF0"/>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008 RVO - Sjabloon 16x9 Donkerblauw" id="{5E895B49-1B26-1A4A-8084-C6353A5702BB}" vid="{3E2044CE-AC57-674E-8A50-9347DFB3C548}"/>
    </a:ext>
  </a:extLst>
</a:theme>
</file>

<file path=ppt/theme/theme6.xml><?xml version="1.0" encoding="utf-8"?>
<a:theme xmlns:a="http://schemas.openxmlformats.org/drawingml/2006/main" name="1_RVO_Geel">
  <a:themeElements>
    <a:clrScheme name="RVO_Geel">
      <a:dk1>
        <a:sysClr val="windowText" lastClr="000000"/>
      </a:dk1>
      <a:lt1>
        <a:sysClr val="window" lastClr="FFFFFF"/>
      </a:lt1>
      <a:dk2>
        <a:srgbClr val="007BC7"/>
      </a:dk2>
      <a:lt2>
        <a:srgbClr val="EEECE1"/>
      </a:lt2>
      <a:accent1>
        <a:srgbClr val="F9E11E"/>
      </a:accent1>
      <a:accent2>
        <a:srgbClr val="8FCAE7"/>
      </a:accent2>
      <a:accent3>
        <a:srgbClr val="39870C"/>
      </a:accent3>
      <a:accent4>
        <a:srgbClr val="007BC7"/>
      </a:accent4>
      <a:accent5>
        <a:srgbClr val="E17000"/>
      </a:accent5>
      <a:accent6>
        <a:srgbClr val="D52B1E"/>
      </a:accent6>
      <a:hlink>
        <a:srgbClr val="002060"/>
      </a:hlink>
      <a:folHlink>
        <a:srgbClr val="800080"/>
      </a:folHlink>
    </a:clrScheme>
    <a:fontScheme name="RVO">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VO_Geel" id="{6CCDA59A-2C53-4BD5-9864-3462D55287F8}" vid="{6A6DACF3-99F6-41EA-953D-BCE48F469B7A}"/>
    </a:ext>
  </a:extLst>
</a:theme>
</file>

<file path=ppt/theme/theme7.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2280</TotalTime>
  <Words>1249</Words>
  <Application>Microsoft Office PowerPoint</Application>
  <PresentationFormat>Diavoorstelling (4:3)</PresentationFormat>
  <Paragraphs>151</Paragraphs>
  <Slides>26</Slides>
  <Notes>26</Notes>
  <HiddenSlides>0</HiddenSlides>
  <MMClips>0</MMClips>
  <ScaleCrop>false</ScaleCrop>
  <HeadingPairs>
    <vt:vector size="6" baseType="variant">
      <vt:variant>
        <vt:lpstr>Gebruikte lettertypen</vt:lpstr>
      </vt:variant>
      <vt:variant>
        <vt:i4>6</vt:i4>
      </vt:variant>
      <vt:variant>
        <vt:lpstr>Thema</vt:lpstr>
      </vt:variant>
      <vt:variant>
        <vt:i4>6</vt:i4>
      </vt:variant>
      <vt:variant>
        <vt:lpstr>Diatitels</vt:lpstr>
      </vt:variant>
      <vt:variant>
        <vt:i4>26</vt:i4>
      </vt:variant>
    </vt:vector>
  </HeadingPairs>
  <TitlesOfParts>
    <vt:vector size="38" baseType="lpstr">
      <vt:lpstr>Arial</vt:lpstr>
      <vt:lpstr>Calibri</vt:lpstr>
      <vt:lpstr>Prokyon</vt:lpstr>
      <vt:lpstr>Symbol</vt:lpstr>
      <vt:lpstr>Verdana</vt:lpstr>
      <vt:lpstr>Wingdings</vt:lpstr>
      <vt:lpstr>RVO</vt:lpstr>
      <vt:lpstr>1_RVO</vt:lpstr>
      <vt:lpstr>2_RVO</vt:lpstr>
      <vt:lpstr>RVO_Geel</vt:lpstr>
      <vt:lpstr>Rijkshuisstijl Violet</vt:lpstr>
      <vt:lpstr>1_RVO_Geel</vt:lpstr>
      <vt:lpstr>‘Waar een wil is, is een weg’</vt:lpstr>
      <vt:lpstr>Inhoud</vt:lpstr>
      <vt:lpstr>PowerPoint-presentatie</vt:lpstr>
      <vt:lpstr>PowerPoint-presentatie</vt:lpstr>
      <vt:lpstr>PowerPoint-presentatie</vt:lpstr>
      <vt:lpstr>PowerPoint-presentatie</vt:lpstr>
      <vt:lpstr>PowerPoint-presentatie</vt:lpstr>
      <vt:lpstr>PowerPoint-presentatie</vt:lpstr>
      <vt:lpstr>Monitoring: resultaat 1e uitvraag</vt:lpstr>
      <vt:lpstr>PowerPoint-presentatie</vt:lpstr>
      <vt:lpstr>PowerPoint-presentatie</vt:lpstr>
      <vt:lpstr>Wanneer is een plan eigenlijk ‘hard’?</vt:lpstr>
      <vt:lpstr>‘Dinkla – schema’ </vt:lpstr>
      <vt:lpstr>PowerPoint-presentatie</vt:lpstr>
      <vt:lpstr>Veel ‘zachte’ plannen</vt:lpstr>
      <vt:lpstr>Uitdagingen </vt:lpstr>
      <vt:lpstr>PowerPoint-presentatie</vt:lpstr>
      <vt:lpstr>PowerPoint-presentatie</vt:lpstr>
      <vt:lpstr>PowerPoint-presentatie</vt:lpstr>
      <vt:lpstr>Algemene aanbevelingen  </vt:lpstr>
      <vt:lpstr>PowerPoint-presentatie</vt:lpstr>
      <vt:lpstr>PowerPoint-presentatie</vt:lpstr>
      <vt:lpstr>PowerPoint-presentatie</vt:lpstr>
      <vt:lpstr>Aanbevelingen  </vt:lpstr>
      <vt:lpstr>Vragen en discussie</vt:lpstr>
      <vt:lpstr>Contact?</vt:lpstr>
    </vt:vector>
  </TitlesOfParts>
  <Company>Tigges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 RVO okt 2015</dc:title>
  <dc:creator>Beusekom, M.P. van (Nellie)</dc:creator>
  <cp:lastModifiedBy>Brand, L.F. (Lara)</cp:lastModifiedBy>
  <cp:revision>841</cp:revision>
  <cp:lastPrinted>2018-01-15T08:14:22Z</cp:lastPrinted>
  <dcterms:created xsi:type="dcterms:W3CDTF">2015-10-12T13:39:24Z</dcterms:created>
  <dcterms:modified xsi:type="dcterms:W3CDTF">2022-10-06T10:00:40Z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bde8109-f994-4a60-a1d3-5c95e2ff3620_Enabled">
    <vt:lpwstr>true</vt:lpwstr>
  </property>
  <property fmtid="{D5CDD505-2E9C-101B-9397-08002B2CF9AE}" pid="3" name="MSIP_Label_4bde8109-f994-4a60-a1d3-5c95e2ff3620_SetDate">
    <vt:lpwstr>2022-09-12T08:58:25Z</vt:lpwstr>
  </property>
  <property fmtid="{D5CDD505-2E9C-101B-9397-08002B2CF9AE}" pid="4" name="MSIP_Label_4bde8109-f994-4a60-a1d3-5c95e2ff3620_Method">
    <vt:lpwstr>Privileged</vt:lpwstr>
  </property>
  <property fmtid="{D5CDD505-2E9C-101B-9397-08002B2CF9AE}" pid="5" name="MSIP_Label_4bde8109-f994-4a60-a1d3-5c95e2ff3620_Name">
    <vt:lpwstr>FLPubliek</vt:lpwstr>
  </property>
  <property fmtid="{D5CDD505-2E9C-101B-9397-08002B2CF9AE}" pid="6" name="MSIP_Label_4bde8109-f994-4a60-a1d3-5c95e2ff3620_SiteId">
    <vt:lpwstr>1321633e-f6b9-44e2-a44f-59b9d264ecb7</vt:lpwstr>
  </property>
  <property fmtid="{D5CDD505-2E9C-101B-9397-08002B2CF9AE}" pid="7" name="MSIP_Label_4bde8109-f994-4a60-a1d3-5c95e2ff3620_ActionId">
    <vt:lpwstr>7813c707-d4e2-47cb-a5d3-885d569d23f0</vt:lpwstr>
  </property>
  <property fmtid="{D5CDD505-2E9C-101B-9397-08002B2CF9AE}" pid="8" name="MSIP_Label_4bde8109-f994-4a60-a1d3-5c95e2ff3620_ContentBits">
    <vt:lpwstr>0</vt:lpwstr>
  </property>
</Properties>
</file>